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7" r:id="rId3"/>
  </p:sldMasterIdLst>
  <p:notesMasterIdLst>
    <p:notesMasterId r:id="rId15"/>
  </p:notesMasterIdLst>
  <p:sldIdLst>
    <p:sldId id="329" r:id="rId4"/>
    <p:sldId id="330" r:id="rId5"/>
    <p:sldId id="310" r:id="rId6"/>
    <p:sldId id="338" r:id="rId7"/>
    <p:sldId id="339" r:id="rId8"/>
    <p:sldId id="340" r:id="rId9"/>
    <p:sldId id="342" r:id="rId10"/>
    <p:sldId id="341" r:id="rId11"/>
    <p:sldId id="343" r:id="rId12"/>
    <p:sldId id="344" r:id="rId13"/>
    <p:sldId id="32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F50"/>
    <a:srgbClr val="3D2E69"/>
    <a:srgbClr val="F5C001"/>
    <a:srgbClr val="333D47"/>
    <a:srgbClr val="2E2161"/>
    <a:srgbClr val="61AFDF"/>
    <a:srgbClr val="6C2B69"/>
    <a:srgbClr val="2C295C"/>
    <a:srgbClr val="93B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62355-88C5-4C4E-AF23-24816CF199F7}" v="3" dt="2024-07-12T19:13:10.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78417" autoAdjust="0"/>
  </p:normalViewPr>
  <p:slideViewPr>
    <p:cSldViewPr snapToGrid="0" snapToObjects="1">
      <p:cViewPr varScale="1">
        <p:scale>
          <a:sx n="87" d="100"/>
          <a:sy n="87" d="100"/>
        </p:scale>
        <p:origin x="2454"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38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0933B4-1113-DE46-BE1E-AB37F36AE7FD}" type="datetimeFigureOut">
              <a:rPr lang="en-US" smtClean="0"/>
              <a:t>8/6/2024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73634D-3E5D-EC49-B258-74CBD3DF802B}" type="slidenum">
              <a:rPr lang="en-US" smtClean="0"/>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2A73634D-3E5D-EC49-B258-74CBD3DF802B}" type="slidenum">
              <a:rPr lang="en-US" smtClean="0"/>
              <a:t>1</a:t>
            </a:fld>
            <a:endParaRPr lang="en-US" dirty="0"/>
          </a:p>
        </p:txBody>
      </p:sp>
    </p:spTree>
    <p:extLst>
      <p:ext uri="{BB962C8B-B14F-4D97-AF65-F5344CB8AC3E}">
        <p14:creationId xmlns:p14="http://schemas.microsoft.com/office/powerpoint/2010/main" val="135049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10</a:t>
            </a:fld>
            <a:endParaRPr lang="en-US" dirty="0"/>
          </a:p>
        </p:txBody>
      </p:sp>
    </p:spTree>
    <p:extLst>
      <p:ext uri="{BB962C8B-B14F-4D97-AF65-F5344CB8AC3E}">
        <p14:creationId xmlns:p14="http://schemas.microsoft.com/office/powerpoint/2010/main" val="358928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11</a:t>
            </a:fld>
            <a:endParaRPr lang="en-US" dirty="0"/>
          </a:p>
        </p:txBody>
      </p:sp>
    </p:spTree>
    <p:extLst>
      <p:ext uri="{BB962C8B-B14F-4D97-AF65-F5344CB8AC3E}">
        <p14:creationId xmlns:p14="http://schemas.microsoft.com/office/powerpoint/2010/main" val="337748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2</a:t>
            </a:fld>
            <a:endParaRPr lang="en-US" dirty="0"/>
          </a:p>
        </p:txBody>
      </p:sp>
    </p:spTree>
    <p:extLst>
      <p:ext uri="{BB962C8B-B14F-4D97-AF65-F5344CB8AC3E}">
        <p14:creationId xmlns:p14="http://schemas.microsoft.com/office/powerpoint/2010/main" val="127996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3</a:t>
            </a:fld>
            <a:endParaRPr lang="en-US" dirty="0"/>
          </a:p>
        </p:txBody>
      </p:sp>
    </p:spTree>
    <p:extLst>
      <p:ext uri="{BB962C8B-B14F-4D97-AF65-F5344CB8AC3E}">
        <p14:creationId xmlns:p14="http://schemas.microsoft.com/office/powerpoint/2010/main" val="127277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4</a:t>
            </a:fld>
            <a:endParaRPr lang="en-US" dirty="0"/>
          </a:p>
        </p:txBody>
      </p:sp>
    </p:spTree>
    <p:extLst>
      <p:ext uri="{BB962C8B-B14F-4D97-AF65-F5344CB8AC3E}">
        <p14:creationId xmlns:p14="http://schemas.microsoft.com/office/powerpoint/2010/main" val="204397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5</a:t>
            </a:fld>
            <a:endParaRPr lang="en-US" dirty="0"/>
          </a:p>
        </p:txBody>
      </p:sp>
    </p:spTree>
    <p:extLst>
      <p:ext uri="{BB962C8B-B14F-4D97-AF65-F5344CB8AC3E}">
        <p14:creationId xmlns:p14="http://schemas.microsoft.com/office/powerpoint/2010/main" val="60584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6</a:t>
            </a:fld>
            <a:endParaRPr lang="en-US" dirty="0"/>
          </a:p>
        </p:txBody>
      </p:sp>
    </p:spTree>
    <p:extLst>
      <p:ext uri="{BB962C8B-B14F-4D97-AF65-F5344CB8AC3E}">
        <p14:creationId xmlns:p14="http://schemas.microsoft.com/office/powerpoint/2010/main" val="375312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2A73634D-3E5D-EC49-B258-74CBD3DF802B}" type="slidenum">
              <a:rPr lang="en-US" smtClean="0"/>
              <a:t>7</a:t>
            </a:fld>
            <a:endParaRPr lang="en-US" dirty="0"/>
          </a:p>
        </p:txBody>
      </p:sp>
    </p:spTree>
    <p:extLst>
      <p:ext uri="{BB962C8B-B14F-4D97-AF65-F5344CB8AC3E}">
        <p14:creationId xmlns:p14="http://schemas.microsoft.com/office/powerpoint/2010/main" val="249634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8</a:t>
            </a:fld>
            <a:endParaRPr lang="en-US" dirty="0"/>
          </a:p>
        </p:txBody>
      </p:sp>
    </p:spTree>
    <p:extLst>
      <p:ext uri="{BB962C8B-B14F-4D97-AF65-F5344CB8AC3E}">
        <p14:creationId xmlns:p14="http://schemas.microsoft.com/office/powerpoint/2010/main" val="189206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9</a:t>
            </a:fld>
            <a:endParaRPr lang="en-US" dirty="0"/>
          </a:p>
        </p:txBody>
      </p:sp>
    </p:spTree>
    <p:extLst>
      <p:ext uri="{BB962C8B-B14F-4D97-AF65-F5344CB8AC3E}">
        <p14:creationId xmlns:p14="http://schemas.microsoft.com/office/powerpoint/2010/main" val="69345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839383-F057-3048-AD91-C3B2D0E98308}"/>
              </a:ext>
            </a:extLst>
          </p:cNvPr>
          <p:cNvSpPr/>
          <p:nvPr userDrawn="1"/>
        </p:nvSpPr>
        <p:spPr>
          <a:xfrm rot="10800000">
            <a:off x="1885" y="0"/>
            <a:ext cx="9167450" cy="6933460"/>
          </a:xfrm>
          <a:prstGeom prst="rect">
            <a:avLst/>
          </a:prstGeom>
          <a:gradFill>
            <a:gsLst>
              <a:gs pos="33000">
                <a:srgbClr val="35246C">
                  <a:alpha val="75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p:cNvGrpSpPr/>
          <p:nvPr userDrawn="1"/>
        </p:nvGrpSpPr>
        <p:grpSpPr>
          <a:xfrm>
            <a:off x="4412372" y="5870682"/>
            <a:ext cx="4763687" cy="1077418"/>
            <a:chOff x="6217708" y="5870682"/>
            <a:chExt cx="6017037" cy="1020669"/>
          </a:xfrm>
        </p:grpSpPr>
        <p:sp>
          <p:nvSpPr>
            <p:cNvPr id="18" name="Rectangle 19">
              <a:extLst>
                <a:ext uri="{FF2B5EF4-FFF2-40B4-BE49-F238E27FC236}">
                  <a16:creationId xmlns:a16="http://schemas.microsoft.com/office/drawing/2014/main" id="{1D57C588-67DA-944C-9093-5A6A4326EF68}"/>
                </a:ext>
              </a:extLst>
            </p:cNvPr>
            <p:cNvSpPr/>
            <p:nvPr/>
          </p:nvSpPr>
          <p:spPr>
            <a:xfrm rot="10800000">
              <a:off x="6217708" y="5870682"/>
              <a:ext cx="6017037" cy="1020669"/>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9">
              <a:extLst>
                <a:ext uri="{FF2B5EF4-FFF2-40B4-BE49-F238E27FC236}">
                  <a16:creationId xmlns:a16="http://schemas.microsoft.com/office/drawing/2014/main" id="{D75B2378-E6C7-E04A-B0F6-CC1B779EC5B1}"/>
                </a:ext>
              </a:extLst>
            </p:cNvPr>
            <p:cNvSpPr/>
            <p:nvPr/>
          </p:nvSpPr>
          <p:spPr>
            <a:xfrm rot="10800000">
              <a:off x="6781289" y="5953157"/>
              <a:ext cx="5420648" cy="919504"/>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a:extLst>
                <a:ext uri="{FF2B5EF4-FFF2-40B4-BE49-F238E27FC236}">
                  <a16:creationId xmlns:a16="http://schemas.microsoft.com/office/drawing/2014/main" id="{623819A9-C37F-B54D-AA89-A1941DEE8E61}"/>
                </a:ext>
              </a:extLst>
            </p:cNvPr>
            <p:cNvPicPr>
              <a:picLocks noChangeAspect="1"/>
            </p:cNvPicPr>
            <p:nvPr/>
          </p:nvPicPr>
          <p:blipFill>
            <a:blip r:embed="rId2">
              <a:alphaModFix amt="69000"/>
            </a:blip>
            <a:stretch>
              <a:fillRect/>
            </a:stretch>
          </p:blipFill>
          <p:spPr>
            <a:xfrm>
              <a:off x="10210800" y="6393717"/>
              <a:ext cx="1672366" cy="222982"/>
            </a:xfrm>
            <a:prstGeom prst="rect">
              <a:avLst/>
            </a:prstGeom>
          </p:spPr>
        </p:pic>
      </p:grpSp>
      <p:sp>
        <p:nvSpPr>
          <p:cNvPr id="20" name="Rectangle 2">
            <a:extLst>
              <a:ext uri="{FF2B5EF4-FFF2-40B4-BE49-F238E27FC236}">
                <a16:creationId xmlns:a16="http://schemas.microsoft.com/office/drawing/2014/main" id="{9FCF5C50-BE6E-184D-9EA9-1DE1F51EC7D7}"/>
              </a:ext>
            </a:extLst>
          </p:cNvPr>
          <p:cNvSpPr/>
          <p:nvPr userDrawn="1"/>
        </p:nvSpPr>
        <p:spPr>
          <a:xfrm>
            <a:off x="342900" y="3661683"/>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p:cNvSpPr>
            <a:spLocks noGrp="1"/>
          </p:cNvSpPr>
          <p:nvPr>
            <p:ph type="title" hasCustomPrompt="1"/>
          </p:nvPr>
        </p:nvSpPr>
        <p:spPr>
          <a:xfrm>
            <a:off x="288962" y="1404507"/>
            <a:ext cx="8607734" cy="1967323"/>
          </a:xfrm>
        </p:spPr>
        <p:txBody>
          <a:bodyPr anchor="b" anchorCtr="0">
            <a:normAutofit/>
          </a:bodyPr>
          <a:lstStyle>
            <a:lvl1pPr>
              <a:defRPr sz="4950" b="0" i="0" cap="none" baseline="0">
                <a:solidFill>
                  <a:schemeClr val="bg1"/>
                </a:solidFill>
                <a:effectLst/>
                <a:latin typeface="Calibri Light" charset="0"/>
                <a:ea typeface="Calibri Light" charset="0"/>
                <a:cs typeface="Calibri Light" charset="0"/>
              </a:defRPr>
            </a:lvl1pPr>
          </a:lstStyle>
          <a:p>
            <a:r>
              <a:rPr lang="en-US" dirty="0"/>
              <a:t>PRESENTATION TITLE SLIDE</a:t>
            </a:r>
          </a:p>
        </p:txBody>
      </p:sp>
      <p:sp>
        <p:nvSpPr>
          <p:cNvPr id="7" name="Text Placeholder 6"/>
          <p:cNvSpPr>
            <a:spLocks noGrp="1"/>
          </p:cNvSpPr>
          <p:nvPr>
            <p:ph type="body" sz="quarter" idx="11" hasCustomPrompt="1"/>
          </p:nvPr>
        </p:nvSpPr>
        <p:spPr>
          <a:xfrm>
            <a:off x="275646" y="4199868"/>
            <a:ext cx="6632162" cy="330279"/>
          </a:xfrm>
          <a:prstGeom prst="rect">
            <a:avLst/>
          </a:prstGeom>
        </p:spPr>
        <p:txBody>
          <a:bodyPr>
            <a:noAutofit/>
          </a:bodyPr>
          <a:lstStyle>
            <a:lvl1pPr marL="0" indent="0">
              <a:buFontTx/>
              <a:buNone/>
              <a:defRPr sz="1350" b="0" i="0" cap="all" baseline="0">
                <a:solidFill>
                  <a:schemeClr val="bg1"/>
                </a:solidFill>
                <a:latin typeface="Calibri Light" charset="0"/>
                <a:ea typeface="Calibri Light" charset="0"/>
                <a:cs typeface="Calibri Light" charset="0"/>
              </a:defRPr>
            </a:lvl1pPr>
          </a:lstStyle>
          <a:p>
            <a:pPr lvl="0"/>
            <a:r>
              <a:rPr lang="en-US" dirty="0"/>
              <a:t>Content owner/department</a:t>
            </a:r>
          </a:p>
        </p:txBody>
      </p:sp>
      <p:sp>
        <p:nvSpPr>
          <p:cNvPr id="9" name="Text Placeholder 8"/>
          <p:cNvSpPr>
            <a:spLocks noGrp="1"/>
          </p:cNvSpPr>
          <p:nvPr>
            <p:ph type="body" sz="quarter" idx="12" hasCustomPrompt="1"/>
          </p:nvPr>
        </p:nvSpPr>
        <p:spPr>
          <a:xfrm>
            <a:off x="275646" y="4544786"/>
            <a:ext cx="6632162" cy="435585"/>
          </a:xfrm>
          <a:prstGeom prst="rect">
            <a:avLst/>
          </a:prstGeom>
        </p:spPr>
        <p:txBody>
          <a:bodyPr>
            <a:noAutofit/>
          </a:bodyPr>
          <a:lstStyle>
            <a:lvl1pPr marL="0" indent="0">
              <a:buFontTx/>
              <a:buNone/>
              <a:defRPr sz="1350" b="0" i="0">
                <a:solidFill>
                  <a:schemeClr val="bg1"/>
                </a:solidFill>
                <a:latin typeface="Calibri Light" charset="0"/>
                <a:ea typeface="Calibri Light" charset="0"/>
                <a:cs typeface="Calibri Light" charset="0"/>
              </a:defRPr>
            </a:lvl1pPr>
            <a:lvl2pPr marL="342900" indent="0">
              <a:buFontTx/>
              <a:buNone/>
              <a:defRPr sz="1200" b="0" i="0">
                <a:latin typeface="Encode Sans Normal Medium" charset="0"/>
                <a:ea typeface="Encode Sans Normal Medium" charset="0"/>
                <a:cs typeface="Encode Sans Normal Medium" charset="0"/>
              </a:defRPr>
            </a:lvl2pPr>
            <a:lvl3pPr marL="685800" indent="0">
              <a:buFontTx/>
              <a:buNone/>
              <a:defRPr sz="1200" b="0" i="0">
                <a:latin typeface="Encode Sans Normal Medium" charset="0"/>
                <a:ea typeface="Encode Sans Normal Medium" charset="0"/>
                <a:cs typeface="Encode Sans Normal Medium" charset="0"/>
              </a:defRPr>
            </a:lvl3pPr>
            <a:lvl4pPr marL="1028700" indent="0">
              <a:buFontTx/>
              <a:buNone/>
              <a:defRPr sz="1200" b="0" i="0">
                <a:latin typeface="Encode Sans Normal Medium" charset="0"/>
                <a:ea typeface="Encode Sans Normal Medium" charset="0"/>
                <a:cs typeface="Encode Sans Normal Medium" charset="0"/>
              </a:defRPr>
            </a:lvl4pPr>
            <a:lvl5pPr marL="1371600" indent="0">
              <a:buFontTx/>
              <a:buNone/>
              <a:defRPr sz="1200" b="0" i="0">
                <a:latin typeface="Encode Sans Normal Medium" charset="0"/>
                <a:ea typeface="Encode Sans Normal Medium" charset="0"/>
                <a:cs typeface="Encode Sans Normal Medium" charset="0"/>
              </a:defRPr>
            </a:lvl5pPr>
          </a:lstStyle>
          <a:p>
            <a:pPr lvl="0"/>
            <a:r>
              <a:rPr lang="en-US" dirty="0"/>
              <a:t>Month 0000</a:t>
            </a:r>
          </a:p>
        </p:txBody>
      </p:sp>
      <p:sp>
        <p:nvSpPr>
          <p:cNvPr id="2" name="Footer Placeholder 1">
            <a:extLst>
              <a:ext uri="{FF2B5EF4-FFF2-40B4-BE49-F238E27FC236}">
                <a16:creationId xmlns:a16="http://schemas.microsoft.com/office/drawing/2014/main" id="{BEEEA593-83EF-FF4C-A571-8C3DEF4249D3}"/>
              </a:ext>
            </a:extLst>
          </p:cNvPr>
          <p:cNvSpPr>
            <a:spLocks noGrp="1"/>
          </p:cNvSpPr>
          <p:nvPr>
            <p:ph type="ftr" sz="quarter" idx="13"/>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9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sp>
        <p:nvSpPr>
          <p:cNvPr id="2" name="Title 1"/>
          <p:cNvSpPr>
            <a:spLocks noGrp="1"/>
          </p:cNvSpPr>
          <p:nvPr>
            <p:ph type="title" hasCustomPrompt="1"/>
          </p:nvPr>
        </p:nvSpPr>
        <p:spPr>
          <a:xfrm>
            <a:off x="273292" y="546896"/>
            <a:ext cx="8613533" cy="1325563"/>
          </a:xfrm>
        </p:spPr>
        <p:txBody>
          <a:bodyPr/>
          <a:lstStyle>
            <a:lvl1pPr>
              <a:defRPr baseline="0"/>
            </a:lvl1pPr>
          </a:lstStyle>
          <a:p>
            <a:r>
              <a:rPr lang="en-US" dirty="0"/>
              <a:t>Text Slide With Bullet List #2</a:t>
            </a:r>
          </a:p>
        </p:txBody>
      </p:sp>
      <p:sp>
        <p:nvSpPr>
          <p:cNvPr id="17" name="Text Placeholder 16"/>
          <p:cNvSpPr>
            <a:spLocks noGrp="1"/>
          </p:cNvSpPr>
          <p:nvPr>
            <p:ph type="body" sz="quarter" idx="13" hasCustomPrompt="1"/>
          </p:nvPr>
        </p:nvSpPr>
        <p:spPr>
          <a:xfrm>
            <a:off x="273291" y="1944218"/>
            <a:ext cx="8613534" cy="602664"/>
          </a:xfrm>
          <a:prstGeom prst="rect">
            <a:avLst/>
          </a:prstGeom>
        </p:spPr>
        <p:txBody>
          <a:bodyPr>
            <a:noAutofit/>
          </a:bodyPr>
          <a:lstStyle>
            <a:lvl1pPr>
              <a:defRPr sz="1800" b="0" i="0">
                <a:latin typeface="Calibri Light" charset="0"/>
                <a:ea typeface="Calibri Light" charset="0"/>
                <a:cs typeface="Calibri Light" charset="0"/>
              </a:defRPr>
            </a:lvl1pPr>
          </a:lstStyle>
          <a:p>
            <a:pPr lvl="0"/>
            <a:r>
              <a:rPr lang="en-US" dirty="0"/>
              <a:t>This is a sub header for bullets</a:t>
            </a:r>
          </a:p>
        </p:txBody>
      </p:sp>
      <p:sp>
        <p:nvSpPr>
          <p:cNvPr id="8" name="Text Placeholder 7"/>
          <p:cNvSpPr>
            <a:spLocks noGrp="1"/>
          </p:cNvSpPr>
          <p:nvPr>
            <p:ph type="body" sz="quarter" idx="17" hasCustomPrompt="1"/>
          </p:nvPr>
        </p:nvSpPr>
        <p:spPr>
          <a:xfrm>
            <a:off x="282558" y="2632135"/>
            <a:ext cx="4305626" cy="3525904"/>
          </a:xfrm>
          <a:prstGeom prst="rect">
            <a:avLst/>
          </a:prstGeom>
        </p:spPr>
        <p:txBody>
          <a:bodyPr>
            <a:normAutofit/>
          </a:bodyPr>
          <a:lstStyle>
            <a:lvl1pPr marL="175022" indent="-171450">
              <a:spcBef>
                <a:spcPts val="225"/>
              </a:spcBef>
              <a:spcAft>
                <a:spcPts val="225"/>
              </a:spcAft>
              <a:buFont typeface="Arial" charset="0"/>
              <a:buChar char="•"/>
              <a:tabLst>
                <a:tab pos="935831" algn="l"/>
              </a:tabLst>
              <a:defRPr sz="1575" b="0" i="0">
                <a:solidFill>
                  <a:srgbClr val="333D47"/>
                </a:solidFill>
                <a:latin typeface="Calibri Light" charset="0"/>
                <a:ea typeface="Calibri Light" charset="0"/>
                <a:cs typeface="Calibri Light" charset="0"/>
              </a:defRPr>
            </a:lvl1pPr>
            <a:lvl2pPr marL="515541" indent="-172641">
              <a:spcBef>
                <a:spcPts val="225"/>
              </a:spcBef>
              <a:spcAft>
                <a:spcPts val="225"/>
              </a:spcAft>
              <a:buFont typeface="Arial" charset="0"/>
              <a:buChar char="•"/>
              <a:tabLst/>
              <a:defRPr sz="1575" b="0" i="0">
                <a:solidFill>
                  <a:srgbClr val="333D47"/>
                </a:solidFill>
                <a:latin typeface="Calibri Light" charset="0"/>
                <a:ea typeface="Calibri Light" charset="0"/>
                <a:cs typeface="Calibri Light" charset="0"/>
              </a:defRPr>
            </a:lvl2pPr>
            <a:lvl3pPr marL="860822" marR="0" indent="-171450" algn="l" defTabSz="685800" rtl="0" eaLnBrk="1" fontAlgn="auto" latinLnBrk="0" hangingPunct="1">
              <a:lnSpc>
                <a:spcPct val="90000"/>
              </a:lnSpc>
              <a:spcBef>
                <a:spcPts val="225"/>
              </a:spcBef>
              <a:spcAft>
                <a:spcPts val="225"/>
              </a:spcAft>
              <a:buClrTx/>
              <a:buSzTx/>
              <a:buFont typeface="Arial" charset="0"/>
              <a:buChar char="•"/>
              <a:tabLst/>
              <a:defRPr sz="1575" b="0" i="0">
                <a:solidFill>
                  <a:srgbClr val="333D47"/>
                </a:solidFill>
                <a:latin typeface="Calibri Light" charset="0"/>
                <a:ea typeface="Calibri Light" charset="0"/>
                <a:cs typeface="Calibri Light" charset="0"/>
              </a:defRPr>
            </a:lvl3pPr>
            <a:lvl4pPr>
              <a:defRPr sz="1575" b="0" i="0">
                <a:latin typeface="Open Sans" charset="0"/>
                <a:ea typeface="Open Sans" charset="0"/>
                <a:cs typeface="Open Sans" charset="0"/>
              </a:defRPr>
            </a:lvl4pPr>
            <a:lvl5pPr>
              <a:defRPr sz="1575"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3" name="Text Placeholder 7"/>
          <p:cNvSpPr>
            <a:spLocks noGrp="1"/>
          </p:cNvSpPr>
          <p:nvPr>
            <p:ph type="body" sz="quarter" idx="18" hasCustomPrompt="1"/>
          </p:nvPr>
        </p:nvSpPr>
        <p:spPr>
          <a:xfrm>
            <a:off x="4691062" y="2632135"/>
            <a:ext cx="4195763" cy="3525904"/>
          </a:xfrm>
          <a:prstGeom prst="rect">
            <a:avLst/>
          </a:prstGeom>
        </p:spPr>
        <p:txBody>
          <a:bodyPr>
            <a:normAutofit/>
          </a:bodyPr>
          <a:lstStyle>
            <a:lvl1pPr marL="175022" indent="-171450">
              <a:spcBef>
                <a:spcPts val="225"/>
              </a:spcBef>
              <a:spcAft>
                <a:spcPts val="225"/>
              </a:spcAft>
              <a:buFont typeface="Arial" charset="0"/>
              <a:buChar char="•"/>
              <a:tabLst>
                <a:tab pos="935831" algn="l"/>
              </a:tabLst>
              <a:defRPr sz="1575" b="0" i="0">
                <a:solidFill>
                  <a:srgbClr val="333D47"/>
                </a:solidFill>
                <a:latin typeface="Calibri Light" charset="0"/>
                <a:ea typeface="Calibri Light" charset="0"/>
                <a:cs typeface="Calibri Light" charset="0"/>
              </a:defRPr>
            </a:lvl1pPr>
            <a:lvl2pPr marL="515541" indent="-172641">
              <a:spcBef>
                <a:spcPts val="225"/>
              </a:spcBef>
              <a:spcAft>
                <a:spcPts val="225"/>
              </a:spcAft>
              <a:buFont typeface="Arial" charset="0"/>
              <a:buChar char="•"/>
              <a:tabLst/>
              <a:defRPr sz="1575" b="0" i="0">
                <a:solidFill>
                  <a:srgbClr val="333D47"/>
                </a:solidFill>
                <a:latin typeface="Calibri Light" charset="0"/>
                <a:ea typeface="Calibri Light" charset="0"/>
                <a:cs typeface="Calibri Light" charset="0"/>
              </a:defRPr>
            </a:lvl2pPr>
            <a:lvl3pPr marL="860822" marR="0" indent="-171450" algn="l" defTabSz="685800" rtl="0" eaLnBrk="1" fontAlgn="auto" latinLnBrk="0" hangingPunct="1">
              <a:lnSpc>
                <a:spcPct val="90000"/>
              </a:lnSpc>
              <a:spcBef>
                <a:spcPts val="225"/>
              </a:spcBef>
              <a:spcAft>
                <a:spcPts val="225"/>
              </a:spcAft>
              <a:buClrTx/>
              <a:buSzTx/>
              <a:buFont typeface="Arial" charset="0"/>
              <a:buChar char="•"/>
              <a:tabLst/>
              <a:defRPr sz="1575" b="0" i="0">
                <a:solidFill>
                  <a:srgbClr val="333D47"/>
                </a:solidFill>
                <a:latin typeface="Calibri Light" charset="0"/>
                <a:ea typeface="Calibri Light" charset="0"/>
                <a:cs typeface="Calibri Light" charset="0"/>
              </a:defRPr>
            </a:lvl3pPr>
            <a:lvl4pPr>
              <a:defRPr sz="1575" b="0" i="0">
                <a:latin typeface="Open Sans" charset="0"/>
                <a:ea typeface="Open Sans" charset="0"/>
                <a:cs typeface="Open Sans" charset="0"/>
              </a:defRPr>
            </a:lvl4pPr>
            <a:lvl5pPr>
              <a:defRPr sz="1575"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2">
            <a:extLst>
              <a:ext uri="{FF2B5EF4-FFF2-40B4-BE49-F238E27FC236}">
                <a16:creationId xmlns:a16="http://schemas.microsoft.com/office/drawing/2014/main" id="{9FCF5C50-BE6E-184D-9EA9-1DE1F51EC7D7}"/>
              </a:ext>
            </a:extLst>
          </p:cNvPr>
          <p:cNvSpPr/>
          <p:nvPr userDrawn="1"/>
        </p:nvSpPr>
        <p:spPr>
          <a:xfrm>
            <a:off x="34290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a:extLst>
              <a:ext uri="{FF2B5EF4-FFF2-40B4-BE49-F238E27FC236}">
                <a16:creationId xmlns:a16="http://schemas.microsoft.com/office/drawing/2014/main"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userDrawn="1">
          <p15:clr>
            <a:srgbClr val="FBAE40"/>
          </p15:clr>
        </p15:guide>
        <p15:guide id="2" pos="5598" userDrawn="1">
          <p15:clr>
            <a:srgbClr val="FBAE40"/>
          </p15:clr>
        </p15:guide>
        <p15:guide id="3" orient="horz" pos="1872" userDrawn="1">
          <p15:clr>
            <a:srgbClr val="FBAE40"/>
          </p15:clr>
        </p15:guide>
        <p15:guide id="4" pos="216" userDrawn="1">
          <p15:clr>
            <a:srgbClr val="FBAE40"/>
          </p15:clr>
        </p15:guide>
        <p15:guide id="5" pos="3546" userDrawn="1">
          <p15:clr>
            <a:srgbClr val="FBAE40"/>
          </p15:clr>
        </p15:guide>
        <p15:guide id="6" pos="295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s -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621B9A-BD52-4A4A-8262-E2AB09BDA51B}"/>
              </a:ext>
            </a:extLst>
          </p:cNvPr>
          <p:cNvSpPr txBox="1">
            <a:spLocks/>
          </p:cNvSpPr>
          <p:nvPr userDrawn="1"/>
        </p:nvSpPr>
        <p:spPr>
          <a:xfrm>
            <a:off x="288348" y="2967173"/>
            <a:ext cx="8567304" cy="844184"/>
          </a:xfrm>
          <a:prstGeom prst="rect">
            <a:avLst/>
          </a:prstGeom>
          <a:solidFill>
            <a:schemeClr val="bg1"/>
          </a:solidFill>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765"/>
              </a:lnSpc>
              <a:tabLst>
                <a:tab pos="935831" algn="l"/>
              </a:tabLst>
            </a:pPr>
            <a:r>
              <a:rPr lang="en-US" sz="4950" b="0" i="0" dirty="0">
                <a:solidFill>
                  <a:srgbClr val="2E2161"/>
                </a:solidFill>
                <a:latin typeface="Calibri Light" charset="0"/>
                <a:ea typeface="Calibri Light" charset="0"/>
                <a:cs typeface="Calibri Light" charset="0"/>
              </a:rPr>
              <a:t>QUESTIONS?</a:t>
            </a:r>
            <a:endParaRPr lang="en-US" sz="4950" b="0" i="0" baseline="30000" dirty="0">
              <a:solidFill>
                <a:srgbClr val="2E216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id="{E9311512-39E5-CA48-8125-CE0D61FF9BAB}"/>
              </a:ext>
            </a:extLst>
          </p:cNvPr>
          <p:cNvGrpSpPr/>
          <p:nvPr userDrawn="1"/>
        </p:nvGrpSpPr>
        <p:grpSpPr>
          <a:xfrm>
            <a:off x="4366746" y="3995858"/>
            <a:ext cx="485665" cy="62223"/>
            <a:chOff x="5960343" y="3683949"/>
            <a:chExt cx="647553" cy="62223"/>
          </a:xfrm>
        </p:grpSpPr>
        <p:sp>
          <p:nvSpPr>
            <p:cNvPr id="7"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Rectangle 8">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27B923FB-6BDC-BF46-BE61-42F519D342C6}"/>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3EBCD439-C2E1-6144-A51E-5D06D6E472DD}"/>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icture - Grey Highlight">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5053012" y="571500"/>
            <a:ext cx="4090988" cy="5676900"/>
          </a:xfrm>
          <a:prstGeom prst="rect">
            <a:avLst/>
          </a:prstGeom>
          <a:solidFill>
            <a:schemeClr val="bg1">
              <a:alpha val="10000"/>
            </a:schemeClr>
          </a:solidFill>
          <a:effectLst/>
        </p:spPr>
        <p:txBody>
          <a:bodyPr anchor="ctr" anchorCtr="1"/>
          <a:lstStyle>
            <a:lvl1pPr marL="0" indent="0">
              <a:buNone/>
              <a:defRPr>
                <a:solidFill>
                  <a:schemeClr val="bg1">
                    <a:lumMod val="65000"/>
                  </a:schemeClr>
                </a:solidFill>
                <a:effectLst/>
              </a:defRPr>
            </a:lvl1pPr>
          </a:lstStyle>
          <a:p>
            <a:r>
              <a:rPr lang="en-US" dirty="0"/>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345070" y="2076349"/>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2"/>
          <p:cNvSpPr>
            <a:spLocks noGrp="1"/>
          </p:cNvSpPr>
          <p:nvPr>
            <p:ph type="title" hasCustomPrompt="1"/>
          </p:nvPr>
        </p:nvSpPr>
        <p:spPr>
          <a:xfrm>
            <a:off x="273292" y="519920"/>
            <a:ext cx="4452494" cy="1541040"/>
          </a:xfrm>
        </p:spPr>
        <p:txBody>
          <a:bodyPr anchor="t" anchorCtr="0"/>
          <a:lstStyle>
            <a:lvl1pPr>
              <a:defRPr>
                <a:solidFill>
                  <a:schemeClr val="bg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273292" y="2446194"/>
            <a:ext cx="4452494" cy="472935"/>
          </a:xfrm>
          <a:prstGeom prst="rect">
            <a:avLst/>
          </a:prstGeom>
        </p:spPr>
        <p:txBody>
          <a:bodyPr>
            <a:noAutofit/>
          </a:bodyPr>
          <a:lstStyle>
            <a:lvl1pPr indent="-171450">
              <a:defRPr sz="1800" b="0" i="0">
                <a:solidFill>
                  <a:schemeClr val="bg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273292" y="3068758"/>
            <a:ext cx="4452495" cy="3179642"/>
          </a:xfrm>
          <a:prstGeom prst="rect">
            <a:avLst/>
          </a:prstGeom>
        </p:spPr>
        <p:txBody>
          <a:bodyPr>
            <a:normAutofit/>
          </a:bodyPr>
          <a:lstStyle>
            <a:lvl1pPr indent="-171450">
              <a:defRPr sz="1500" b="0" i="0" baseline="0">
                <a:solidFill>
                  <a:schemeClr val="bg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id="{3743425E-1132-2744-8E91-D4828427442B}"/>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dirty="0"/>
              <a:t>Highlight Text Slide</a:t>
            </a:r>
          </a:p>
        </p:txBody>
      </p:sp>
      <p:sp>
        <p:nvSpPr>
          <p:cNvPr id="10" name="Text Placeholder 10">
            <a:extLst>
              <a:ext uri="{FF2B5EF4-FFF2-40B4-BE49-F238E27FC236}">
                <a16:creationId xmlns:a16="http://schemas.microsoft.com/office/drawing/2014/main" id="{B2D2490F-BEEB-1246-977A-615DBECA7355}"/>
              </a:ext>
            </a:extLst>
          </p:cNvPr>
          <p:cNvSpPr>
            <a:spLocks noGrp="1"/>
          </p:cNvSpPr>
          <p:nvPr>
            <p:ph type="body" sz="quarter" idx="13" hasCustomPrompt="1"/>
          </p:nvPr>
        </p:nvSpPr>
        <p:spPr>
          <a:xfrm>
            <a:off x="273292" y="2918467"/>
            <a:ext cx="8562209" cy="3304780"/>
          </a:xfrm>
          <a:prstGeom prst="rect">
            <a:avLst/>
          </a:prstGeom>
          <a:noFill/>
        </p:spPr>
        <p:txBody>
          <a:bodyPr>
            <a:noAutofit/>
          </a:bodyPr>
          <a:lstStyle>
            <a:lvl1pPr indent="-171450">
              <a:defRPr sz="1800" b="0" i="0">
                <a:solidFill>
                  <a:schemeClr val="bg1"/>
                </a:solidFill>
                <a:effectLst/>
                <a:latin typeface="Calibri Light" charset="0"/>
                <a:ea typeface="Calibri Light" charset="0"/>
                <a:cs typeface="Calibri Light" charset="0"/>
              </a:defRPr>
            </a:lvl1pPr>
            <a:lvl2pPr>
              <a:defRPr sz="1800" b="0" i="0">
                <a:latin typeface="Open Sans" charset="0"/>
                <a:ea typeface="Open Sans" charset="0"/>
                <a:cs typeface="Open Sans" charset="0"/>
              </a:defRPr>
            </a:lvl2pPr>
            <a:lvl3pPr>
              <a:defRPr sz="1800" b="0" i="0">
                <a:latin typeface="Open Sans" charset="0"/>
                <a:ea typeface="Open Sans" charset="0"/>
                <a:cs typeface="Open Sans"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Body text goes here</a:t>
            </a:r>
          </a:p>
        </p:txBody>
      </p:sp>
      <p:sp>
        <p:nvSpPr>
          <p:cNvPr id="11" name="Footer Placeholder 10">
            <a:extLst>
              <a:ext uri="{FF2B5EF4-FFF2-40B4-BE49-F238E27FC236}">
                <a16:creationId xmlns:a16="http://schemas.microsoft.com/office/drawing/2014/main" id="{9F7B5EF6-6A07-7148-AAF5-9ED881A8778E}"/>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2" name="Text Placeholder 12">
            <a:extLst>
              <a:ext uri="{FF2B5EF4-FFF2-40B4-BE49-F238E27FC236}">
                <a16:creationId xmlns:a16="http://schemas.microsoft.com/office/drawing/2014/main" id="{E387CB15-4293-5343-A099-DCDA9E64D905}"/>
              </a:ext>
            </a:extLst>
          </p:cNvPr>
          <p:cNvSpPr>
            <a:spLocks noGrp="1"/>
          </p:cNvSpPr>
          <p:nvPr>
            <p:ph type="body" sz="quarter" idx="17" hasCustomPrompt="1"/>
          </p:nvPr>
        </p:nvSpPr>
        <p:spPr>
          <a:xfrm>
            <a:off x="273292" y="1919289"/>
            <a:ext cx="8562208" cy="790575"/>
          </a:xfrm>
        </p:spPr>
        <p:txBody>
          <a:bodyPr>
            <a:noAutofit/>
          </a:bodyPr>
          <a:lstStyle>
            <a:lvl1pPr indent="-171450" algn="l">
              <a:lnSpc>
                <a:spcPts val="2340"/>
              </a:lnSpc>
              <a:tabLst>
                <a:tab pos="935831" algn="l"/>
              </a:tabLst>
              <a:defRPr sz="18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7589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Grey Highlight ">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288348" y="2967173"/>
            <a:ext cx="8567304"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765"/>
              </a:lnSpc>
              <a:tabLst>
                <a:tab pos="935831" algn="l"/>
              </a:tabLst>
            </a:pPr>
            <a:r>
              <a:rPr lang="en-US" sz="4950" b="0" i="0" dirty="0">
                <a:solidFill>
                  <a:schemeClr val="bg1"/>
                </a:solidFill>
                <a:latin typeface="Calibri Light" charset="0"/>
                <a:ea typeface="Calibri Light" charset="0"/>
                <a:cs typeface="Calibri Light" charset="0"/>
              </a:rPr>
              <a:t>QUESTIONS?</a:t>
            </a:r>
            <a:endParaRPr lang="en-US" sz="4950" b="0" i="0" baseline="30000" dirty="0">
              <a:solidFill>
                <a:schemeClr val="bg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4366746" y="3995858"/>
            <a:ext cx="485665"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Footer Placeholder 1">
            <a:extLst>
              <a:ext uri="{FF2B5EF4-FFF2-40B4-BE49-F238E27FC236}">
                <a16:creationId xmlns:a16="http://schemas.microsoft.com/office/drawing/2014/main" id="{4FCECB0D-79BC-CD44-9C37-0F47ACCE0952}"/>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icture - Purple Highlight">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5053012" y="571500"/>
            <a:ext cx="4090988" cy="5676900"/>
          </a:xfrm>
          <a:prstGeom prst="rect">
            <a:avLst/>
          </a:prstGeom>
          <a:solidFill>
            <a:schemeClr val="bg1">
              <a:alpha val="10000"/>
            </a:schemeClr>
          </a:solidFill>
          <a:effectLst>
            <a:outerShdw blurRad="177800" sx="99000" sy="99000" algn="ctr" rotWithShape="0">
              <a:schemeClr val="tx1">
                <a:alpha val="25000"/>
              </a:schemeClr>
            </a:outerShdw>
          </a:effectLst>
        </p:spPr>
        <p:txBody>
          <a:bodyPr anchor="ctr" anchorCtr="1"/>
          <a:lstStyle>
            <a:lvl1pPr marL="85725" indent="0">
              <a:buNone/>
              <a:defRPr>
                <a:solidFill>
                  <a:schemeClr val="tx1"/>
                </a:solidFill>
              </a:defRPr>
            </a:lvl1pPr>
          </a:lstStyle>
          <a:p>
            <a:r>
              <a:rPr lang="en-US" dirty="0"/>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345070" y="2076349"/>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2"/>
          <p:cNvSpPr>
            <a:spLocks noGrp="1"/>
          </p:cNvSpPr>
          <p:nvPr>
            <p:ph type="title" hasCustomPrompt="1"/>
          </p:nvPr>
        </p:nvSpPr>
        <p:spPr>
          <a:xfrm>
            <a:off x="273292" y="533568"/>
            <a:ext cx="4452494" cy="1541040"/>
          </a:xfrm>
        </p:spPr>
        <p:txBody>
          <a:bodyPr anchor="t" anchorCtr="0"/>
          <a:lstStyle>
            <a:lvl1pPr>
              <a:defRPr>
                <a:solidFill>
                  <a:schemeClr val="tx1"/>
                </a:solidFill>
              </a:defRPr>
            </a:lvl1pPr>
          </a:lstStyle>
          <a:p>
            <a:r>
              <a:rPr lang="en-US" dirty="0"/>
              <a:t>Highlight Text Slide With Image</a:t>
            </a:r>
          </a:p>
        </p:txBody>
      </p:sp>
      <p:sp>
        <p:nvSpPr>
          <p:cNvPr id="17" name="Text Placeholder 16"/>
          <p:cNvSpPr>
            <a:spLocks noGrp="1"/>
          </p:cNvSpPr>
          <p:nvPr>
            <p:ph type="body" sz="quarter" idx="13" hasCustomPrompt="1"/>
          </p:nvPr>
        </p:nvSpPr>
        <p:spPr>
          <a:xfrm>
            <a:off x="273292" y="2446194"/>
            <a:ext cx="4452494" cy="472935"/>
          </a:xfrm>
          <a:prstGeom prst="rect">
            <a:avLst/>
          </a:prstGeom>
        </p:spPr>
        <p:txBody>
          <a:bodyPr>
            <a:noAutofit/>
          </a:bodyPr>
          <a:lstStyle>
            <a:lvl1pPr>
              <a:defRPr sz="1800" b="0" i="0">
                <a:solidFill>
                  <a:schemeClr val="tx1"/>
                </a:solidFill>
                <a:latin typeface="Calibri Light" charset="0"/>
              </a:defRPr>
            </a:lvl1pPr>
          </a:lstStyle>
          <a:p>
            <a:pPr lvl="0"/>
            <a:r>
              <a:rPr lang="en-US" dirty="0"/>
              <a:t>This is a sub header for the slide</a:t>
            </a:r>
          </a:p>
        </p:txBody>
      </p:sp>
      <p:sp>
        <p:nvSpPr>
          <p:cNvPr id="6" name="Text Placeholder 5"/>
          <p:cNvSpPr>
            <a:spLocks noGrp="1"/>
          </p:cNvSpPr>
          <p:nvPr>
            <p:ph type="body" sz="quarter" idx="16" hasCustomPrompt="1"/>
          </p:nvPr>
        </p:nvSpPr>
        <p:spPr>
          <a:xfrm>
            <a:off x="273292" y="3068758"/>
            <a:ext cx="4452495" cy="3179642"/>
          </a:xfrm>
          <a:prstGeom prst="rect">
            <a:avLst/>
          </a:prstGeom>
        </p:spPr>
        <p:txBody>
          <a:bodyPr>
            <a:normAutofit/>
          </a:bodyPr>
          <a:lstStyle>
            <a:lvl1pPr>
              <a:defRPr sz="1500" b="0" i="0" baseline="0">
                <a:solidFill>
                  <a:schemeClr val="tx1"/>
                </a:solidFill>
                <a:latin typeface="Calibri Light" charset="0"/>
                <a:ea typeface="Calibri Light" charset="0"/>
                <a:cs typeface="Calibri Light" charset="0"/>
              </a:defRPr>
            </a:lvl1pPr>
          </a:lstStyle>
          <a:p>
            <a:pPr lvl="0"/>
            <a:r>
              <a:rPr lang="en-US" dirty="0"/>
              <a:t>Body text goes here</a:t>
            </a:r>
          </a:p>
        </p:txBody>
      </p:sp>
      <p:sp>
        <p:nvSpPr>
          <p:cNvPr id="2" name="Footer Placeholder 1">
            <a:extLst>
              <a:ext uri="{FF2B5EF4-FFF2-40B4-BE49-F238E27FC236}">
                <a16:creationId xmlns:a16="http://schemas.microsoft.com/office/drawing/2014/main" id="{9F32F4A7-4A62-924D-A537-AE586082AB04}"/>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urple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dirty="0"/>
              <a:t>Highlight Text Slide</a:t>
            </a:r>
          </a:p>
        </p:txBody>
      </p:sp>
      <p:sp>
        <p:nvSpPr>
          <p:cNvPr id="8" name="Text Placeholder 10">
            <a:extLst>
              <a:ext uri="{FF2B5EF4-FFF2-40B4-BE49-F238E27FC236}">
                <a16:creationId xmlns:a16="http://schemas.microsoft.com/office/drawing/2014/main" id="{4C8CC1CC-49CC-CB42-AA8B-4C8EAEE4FEE7}"/>
              </a:ext>
            </a:extLst>
          </p:cNvPr>
          <p:cNvSpPr>
            <a:spLocks noGrp="1"/>
          </p:cNvSpPr>
          <p:nvPr>
            <p:ph type="body" sz="quarter" idx="13" hasCustomPrompt="1"/>
          </p:nvPr>
        </p:nvSpPr>
        <p:spPr>
          <a:xfrm>
            <a:off x="273292" y="2918467"/>
            <a:ext cx="8562209" cy="3304780"/>
          </a:xfrm>
          <a:prstGeom prst="rect">
            <a:avLst/>
          </a:prstGeom>
          <a:noFill/>
        </p:spPr>
        <p:txBody>
          <a:bodyPr>
            <a:noAutofit/>
          </a:bodyPr>
          <a:lstStyle>
            <a:lvl1pPr>
              <a:defRPr sz="1800" b="0" i="0">
                <a:solidFill>
                  <a:schemeClr val="tx1"/>
                </a:solidFill>
                <a:effectLst/>
                <a:latin typeface="Calibri Light" charset="0"/>
                <a:ea typeface="Calibri Light" charset="0"/>
                <a:cs typeface="Calibri Light" charset="0"/>
              </a:defRPr>
            </a:lvl1pPr>
            <a:lvl2pPr>
              <a:defRPr sz="1800" b="0" i="0">
                <a:latin typeface="Open Sans" charset="0"/>
                <a:ea typeface="Open Sans" charset="0"/>
                <a:cs typeface="Open Sans" charset="0"/>
              </a:defRPr>
            </a:lvl2pPr>
            <a:lvl3pPr>
              <a:defRPr sz="1800" b="0" i="0">
                <a:latin typeface="Open Sans" charset="0"/>
                <a:ea typeface="Open Sans" charset="0"/>
                <a:cs typeface="Open Sans"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Body text goes here</a:t>
            </a:r>
          </a:p>
        </p:txBody>
      </p:sp>
      <p:sp>
        <p:nvSpPr>
          <p:cNvPr id="6" name="Footer Placeholder 5">
            <a:extLst>
              <a:ext uri="{FF2B5EF4-FFF2-40B4-BE49-F238E27FC236}">
                <a16:creationId xmlns:a16="http://schemas.microsoft.com/office/drawing/2014/main" id="{BF7B355F-FB9B-384A-9895-AA6CD855F9ED}"/>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9" name="Text Placeholder 12">
            <a:extLst>
              <a:ext uri="{FF2B5EF4-FFF2-40B4-BE49-F238E27FC236}">
                <a16:creationId xmlns:a16="http://schemas.microsoft.com/office/drawing/2014/main" id="{ABDEBC23-671C-ED4C-B089-7B2E966E61AE}"/>
              </a:ext>
            </a:extLst>
          </p:cNvPr>
          <p:cNvSpPr>
            <a:spLocks noGrp="1"/>
          </p:cNvSpPr>
          <p:nvPr>
            <p:ph type="body" sz="quarter" idx="17" hasCustomPrompt="1"/>
          </p:nvPr>
        </p:nvSpPr>
        <p:spPr>
          <a:xfrm>
            <a:off x="273292" y="1919289"/>
            <a:ext cx="8562208" cy="790575"/>
          </a:xfrm>
        </p:spPr>
        <p:txBody>
          <a:bodyPr>
            <a:noAutofit/>
          </a:bodyPr>
          <a:lstStyle>
            <a:lvl1pPr algn="l">
              <a:lnSpc>
                <a:spcPts val="2340"/>
              </a:lnSpc>
              <a:tabLst>
                <a:tab pos="935831" algn="l"/>
              </a:tabLst>
              <a:defRPr sz="18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84633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 Purple Highlight ">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288348" y="2967173"/>
            <a:ext cx="8567304"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765"/>
              </a:lnSpc>
              <a:tabLst>
                <a:tab pos="935831" algn="l"/>
              </a:tabLst>
            </a:pPr>
            <a:r>
              <a:rPr lang="en-US" sz="4950" b="0" i="0" dirty="0">
                <a:solidFill>
                  <a:schemeClr val="tx1"/>
                </a:solidFill>
                <a:latin typeface="Calibri Light" charset="0"/>
                <a:ea typeface="Calibri Light" charset="0"/>
                <a:cs typeface="Calibri Light" charset="0"/>
              </a:rPr>
              <a:t>QUESTIONS?</a:t>
            </a:r>
            <a:endParaRPr lang="en-US" sz="4950" b="0" i="0" baseline="30000" dirty="0">
              <a:solidFill>
                <a:schemeClr val="tx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4366746" y="3995858"/>
            <a:ext cx="485665"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Footer Placeholder 1">
            <a:extLst>
              <a:ext uri="{FF2B5EF4-FFF2-40B4-BE49-F238E27FC236}">
                <a16:creationId xmlns:a16="http://schemas.microsoft.com/office/drawing/2014/main" id="{8DCCCE2F-B18F-CC47-A756-7D1F6317EDDF}"/>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anner Slide">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951F9105-65D5-B04B-AF20-5B62CFABED3E}"/>
              </a:ext>
            </a:extLst>
          </p:cNvPr>
          <p:cNvSpPr/>
          <p:nvPr userDrawn="1"/>
        </p:nvSpPr>
        <p:spPr>
          <a:xfrm rot="10800000">
            <a:off x="277428" y="-1"/>
            <a:ext cx="3902704"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gradFill>
            <a:gsLst>
              <a:gs pos="33000">
                <a:srgbClr val="35246C">
                  <a:alpha val="82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Text Placeholder 13"/>
          <p:cNvSpPr>
            <a:spLocks noGrp="1"/>
          </p:cNvSpPr>
          <p:nvPr>
            <p:ph type="body" sz="quarter" idx="13" hasCustomPrompt="1"/>
          </p:nvPr>
        </p:nvSpPr>
        <p:spPr>
          <a:xfrm>
            <a:off x="557357" y="765667"/>
            <a:ext cx="3296475" cy="557106"/>
          </a:xfrm>
          <a:prstGeom prst="rect">
            <a:avLst/>
          </a:prstGeom>
        </p:spPr>
        <p:txBody>
          <a:bodyPr>
            <a:normAutofit/>
          </a:bodyPr>
          <a:lstStyle>
            <a:lvl1pPr>
              <a:defRPr sz="27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582546" y="1902266"/>
            <a:ext cx="3271286" cy="3237905"/>
          </a:xfrm>
          <a:prstGeom prst="rect">
            <a:avLst/>
          </a:prstGeom>
        </p:spPr>
        <p:txBody>
          <a:bodyPr>
            <a:noAutofit/>
          </a:bodyPr>
          <a:lstStyle>
            <a:lvl1pPr marL="171450" marR="0" indent="-171450" algn="l" defTabSz="685800" rtl="0" eaLnBrk="1" fontAlgn="auto" latinLnBrk="0" hangingPunct="1">
              <a:lnSpc>
                <a:spcPts val="2310"/>
              </a:lnSpc>
              <a:spcBef>
                <a:spcPts val="225"/>
              </a:spcBef>
              <a:spcAft>
                <a:spcPts val="225"/>
              </a:spcAft>
              <a:buClrTx/>
              <a:buSzTx/>
              <a:buFont typeface="Arial" charset="0"/>
              <a:buChar char="•"/>
              <a:tabLst>
                <a:tab pos="935831" algn="l"/>
              </a:tabLst>
              <a:defRPr sz="1800" b="0" i="0">
                <a:solidFill>
                  <a:schemeClr val="bg1"/>
                </a:solidFill>
                <a:latin typeface="Calibri Light" charset="0"/>
                <a:ea typeface="Calibri Light" charset="0"/>
                <a:cs typeface="Calibri Light" charset="0"/>
              </a:defRPr>
            </a:lvl1pPr>
            <a:lvl2pPr marL="519113" indent="-176213">
              <a:spcBef>
                <a:spcPts val="225"/>
              </a:spcBef>
              <a:spcAft>
                <a:spcPts val="225"/>
              </a:spcAft>
              <a:buFont typeface="Arial" charset="0"/>
              <a:buChar char="•"/>
              <a:tabLst/>
              <a:defRPr sz="1575" b="0" i="0">
                <a:solidFill>
                  <a:schemeClr val="bg1"/>
                </a:solidFill>
                <a:latin typeface="Calibri Light" charset="0"/>
                <a:ea typeface="Calibri Light" charset="0"/>
                <a:cs typeface="Calibri Light" charset="0"/>
              </a:defRPr>
            </a:lvl2pPr>
            <a:lvl3pPr marL="819150" indent="-133350">
              <a:spcBef>
                <a:spcPts val="225"/>
              </a:spcBef>
              <a:spcAft>
                <a:spcPts val="225"/>
              </a:spcAft>
              <a:buFont typeface="Arial" charset="0"/>
              <a:buChar char="•"/>
              <a:tabLst/>
              <a:defRPr sz="1350" b="0" i="0">
                <a:solidFill>
                  <a:schemeClr val="bg1"/>
                </a:solidFill>
                <a:latin typeface="Calibri Light" charset="0"/>
                <a:ea typeface="Calibri Light" charset="0"/>
                <a:cs typeface="Calibri Light"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62865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9BC6FFB1-E28A-4B41-999C-FE4B93DECE3C}"/>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3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51F9105-65D5-B04B-AF20-5B62CFABED3E}"/>
              </a:ext>
            </a:extLst>
          </p:cNvPr>
          <p:cNvSpPr/>
          <p:nvPr userDrawn="1"/>
        </p:nvSpPr>
        <p:spPr>
          <a:xfrm rot="10800000">
            <a:off x="288858" y="-2"/>
            <a:ext cx="3902704"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Text Placeholder 13"/>
          <p:cNvSpPr>
            <a:spLocks noGrp="1"/>
          </p:cNvSpPr>
          <p:nvPr>
            <p:ph type="body" sz="quarter" idx="13" hasCustomPrompt="1"/>
          </p:nvPr>
        </p:nvSpPr>
        <p:spPr>
          <a:xfrm>
            <a:off x="557357" y="765667"/>
            <a:ext cx="3296475" cy="557106"/>
          </a:xfrm>
          <a:prstGeom prst="rect">
            <a:avLst/>
          </a:prstGeom>
        </p:spPr>
        <p:txBody>
          <a:bodyPr>
            <a:normAutofit/>
          </a:bodyPr>
          <a:lstStyle>
            <a:lvl1pPr>
              <a:defRPr sz="2700" b="0" i="0" cap="all" baseline="0">
                <a:solidFill>
                  <a:schemeClr val="bg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582546" y="1902266"/>
            <a:ext cx="3271286" cy="3237905"/>
          </a:xfrm>
          <a:prstGeom prst="rect">
            <a:avLst/>
          </a:prstGeom>
        </p:spPr>
        <p:txBody>
          <a:bodyPr>
            <a:noAutofit/>
          </a:bodyPr>
          <a:lstStyle>
            <a:lvl1pPr marL="171450" marR="0" indent="-171450" algn="l" defTabSz="685800" rtl="0" eaLnBrk="1" fontAlgn="auto" latinLnBrk="0" hangingPunct="1">
              <a:lnSpc>
                <a:spcPts val="2310"/>
              </a:lnSpc>
              <a:spcBef>
                <a:spcPts val="225"/>
              </a:spcBef>
              <a:spcAft>
                <a:spcPts val="225"/>
              </a:spcAft>
              <a:buClrTx/>
              <a:buSzTx/>
              <a:buFont typeface="Arial" charset="0"/>
              <a:buChar char="•"/>
              <a:tabLst>
                <a:tab pos="935831" algn="l"/>
              </a:tabLst>
              <a:defRPr sz="1800" b="0" i="0">
                <a:solidFill>
                  <a:schemeClr val="bg1"/>
                </a:solidFill>
                <a:latin typeface="Calibri Light" charset="0"/>
                <a:ea typeface="Calibri Light" charset="0"/>
                <a:cs typeface="Calibri Light" charset="0"/>
              </a:defRPr>
            </a:lvl1pPr>
            <a:lvl2pPr marL="519113" indent="-176213">
              <a:spcBef>
                <a:spcPts val="225"/>
              </a:spcBef>
              <a:spcAft>
                <a:spcPts val="225"/>
              </a:spcAft>
              <a:buFont typeface="Arial" charset="0"/>
              <a:buChar char="•"/>
              <a:tabLst/>
              <a:defRPr sz="1575" b="0" i="0">
                <a:solidFill>
                  <a:schemeClr val="bg1"/>
                </a:solidFill>
                <a:latin typeface="Calibri Light" charset="0"/>
                <a:ea typeface="Calibri Light" charset="0"/>
                <a:cs typeface="Calibri Light" charset="0"/>
              </a:defRPr>
            </a:lvl2pPr>
            <a:lvl3pPr marL="819150" indent="-133350">
              <a:spcBef>
                <a:spcPts val="225"/>
              </a:spcBef>
              <a:spcAft>
                <a:spcPts val="225"/>
              </a:spcAft>
              <a:buFont typeface="Arial" charset="0"/>
              <a:buChar char="•"/>
              <a:tabLst/>
              <a:defRPr sz="1350" b="0" i="0">
                <a:solidFill>
                  <a:schemeClr val="bg1"/>
                </a:solidFill>
                <a:latin typeface="Calibri Light" charset="0"/>
                <a:ea typeface="Calibri Light" charset="0"/>
                <a:cs typeface="Calibri Light"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62865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D95301F1-938C-2F4A-AB2B-78CF193F88FD}"/>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3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D25944-D44D-0841-9090-26E86A981E35}"/>
              </a:ext>
            </a:extLst>
          </p:cNvPr>
          <p:cNvSpPr/>
          <p:nvPr userDrawn="1"/>
        </p:nvSpPr>
        <p:spPr>
          <a:xfrm rot="10800000">
            <a:off x="288858" y="-2"/>
            <a:ext cx="3902704"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Text Placeholder 13"/>
          <p:cNvSpPr>
            <a:spLocks noGrp="1"/>
          </p:cNvSpPr>
          <p:nvPr>
            <p:ph type="body" sz="quarter" idx="13" hasCustomPrompt="1"/>
          </p:nvPr>
        </p:nvSpPr>
        <p:spPr>
          <a:xfrm>
            <a:off x="557357" y="765667"/>
            <a:ext cx="3290406" cy="557106"/>
          </a:xfrm>
          <a:prstGeom prst="rect">
            <a:avLst/>
          </a:prstGeom>
        </p:spPr>
        <p:txBody>
          <a:bodyPr>
            <a:normAutofit/>
          </a:bodyPr>
          <a:lstStyle>
            <a:lvl1pPr>
              <a:defRPr sz="2700" b="0" i="0" cap="all" baseline="0">
                <a:solidFill>
                  <a:srgbClr val="2E2161"/>
                </a:solidFill>
                <a:latin typeface="Calibri Light" charset="0"/>
                <a:ea typeface="Calibri Light" charset="0"/>
                <a:cs typeface="Calibri Light" charset="0"/>
              </a:defRPr>
            </a:lvl1pPr>
          </a:lstStyle>
          <a:p>
            <a:pPr lvl="0"/>
            <a:r>
              <a:rPr lang="en-US" dirty="0"/>
              <a:t>Banner Slide</a:t>
            </a:r>
          </a:p>
        </p:txBody>
      </p:sp>
      <p:sp>
        <p:nvSpPr>
          <p:cNvPr id="18" name="Text Placeholder 17"/>
          <p:cNvSpPr>
            <a:spLocks noGrp="1"/>
          </p:cNvSpPr>
          <p:nvPr>
            <p:ph type="body" sz="quarter" idx="14" hasCustomPrompt="1"/>
          </p:nvPr>
        </p:nvSpPr>
        <p:spPr>
          <a:xfrm>
            <a:off x="582546" y="1902266"/>
            <a:ext cx="3265217" cy="3237905"/>
          </a:xfrm>
          <a:prstGeom prst="rect">
            <a:avLst/>
          </a:prstGeom>
        </p:spPr>
        <p:txBody>
          <a:bodyPr>
            <a:noAutofit/>
          </a:bodyPr>
          <a:lstStyle>
            <a:lvl1pPr marL="129779" marR="0" indent="-129779" algn="l" defTabSz="685800" rtl="0" eaLnBrk="1" fontAlgn="auto" latinLnBrk="0" hangingPunct="1">
              <a:lnSpc>
                <a:spcPts val="2310"/>
              </a:lnSpc>
              <a:spcBef>
                <a:spcPts val="225"/>
              </a:spcBef>
              <a:spcAft>
                <a:spcPts val="225"/>
              </a:spcAft>
              <a:buClrTx/>
              <a:buSzTx/>
              <a:buFont typeface="Arial" charset="0"/>
              <a:buChar char="•"/>
              <a:tabLst>
                <a:tab pos="935831" algn="l"/>
              </a:tabLst>
              <a:defRPr sz="1800" b="0" i="0">
                <a:solidFill>
                  <a:srgbClr val="333D47"/>
                </a:solidFill>
                <a:latin typeface="Calibri Light" charset="0"/>
                <a:ea typeface="Calibri Light" charset="0"/>
                <a:cs typeface="Calibri Light" charset="0"/>
              </a:defRPr>
            </a:lvl1pPr>
            <a:lvl2pPr marL="473869" indent="-130969">
              <a:spcBef>
                <a:spcPts val="225"/>
              </a:spcBef>
              <a:spcAft>
                <a:spcPts val="225"/>
              </a:spcAft>
              <a:buFont typeface="Arial" charset="0"/>
              <a:buChar char="•"/>
              <a:tabLst/>
              <a:defRPr sz="1575" b="0" i="0" baseline="0">
                <a:latin typeface="Calibri Light" charset="0"/>
                <a:ea typeface="Calibri Light" charset="0"/>
                <a:cs typeface="Calibri Light" charset="0"/>
              </a:defRPr>
            </a:lvl2pPr>
            <a:lvl3pPr marL="816769" indent="-130969">
              <a:spcBef>
                <a:spcPts val="225"/>
              </a:spcBef>
              <a:spcAft>
                <a:spcPts val="225"/>
              </a:spcAft>
              <a:buFont typeface="Arial" charset="0"/>
              <a:buChar char="•"/>
              <a:tabLst/>
              <a:defRPr sz="1350" b="0" i="0">
                <a:latin typeface="Calibri Light" charset="0"/>
                <a:ea typeface="Calibri Light" charset="0"/>
                <a:cs typeface="Calibri Light"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Bulleted text</a:t>
            </a:r>
          </a:p>
          <a:p>
            <a:pPr lvl="1"/>
            <a:r>
              <a:rPr lang="en-US" dirty="0"/>
              <a:t>Sub-bulleted text</a:t>
            </a:r>
          </a:p>
          <a:p>
            <a:pPr lvl="2"/>
            <a:r>
              <a:rPr lang="en-US" dirty="0"/>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62865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71D7FF05-613D-5845-B871-CEF3C4FD6E60}"/>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2986-A3B8-934D-8A8B-50FDCE26EA69}"/>
              </a:ext>
            </a:extLst>
          </p:cNvPr>
          <p:cNvSpPr>
            <a:spLocks noGrp="1"/>
          </p:cNvSpPr>
          <p:nvPr>
            <p:ph type="title" hasCustomPrompt="1"/>
          </p:nvPr>
        </p:nvSpPr>
        <p:spPr/>
        <p:txBody>
          <a:bodyPr/>
          <a:lstStyle/>
          <a:p>
            <a:r>
              <a:rPr lang="en-US" dirty="0"/>
              <a:t>Text Slide </a:t>
            </a:r>
          </a:p>
        </p:txBody>
      </p:sp>
      <p:sp>
        <p:nvSpPr>
          <p:cNvPr id="11" name="Text Placeholder 10"/>
          <p:cNvSpPr>
            <a:spLocks noGrp="1"/>
          </p:cNvSpPr>
          <p:nvPr>
            <p:ph type="body" sz="quarter" idx="13" hasCustomPrompt="1"/>
          </p:nvPr>
        </p:nvSpPr>
        <p:spPr>
          <a:xfrm>
            <a:off x="273292" y="2918467"/>
            <a:ext cx="8562209" cy="3304780"/>
          </a:xfrm>
          <a:prstGeom prst="rect">
            <a:avLst/>
          </a:prstGeom>
          <a:solidFill>
            <a:schemeClr val="bg1"/>
          </a:solidFill>
        </p:spPr>
        <p:txBody>
          <a:bodyPr>
            <a:noAutofit/>
          </a:bodyPr>
          <a:lstStyle>
            <a:lvl1pPr>
              <a:defRPr sz="1800" b="0" i="0">
                <a:solidFill>
                  <a:srgbClr val="333D47"/>
                </a:solidFill>
                <a:effectLst/>
                <a:latin typeface="Calibri Light" charset="0"/>
                <a:ea typeface="Calibri Light" charset="0"/>
                <a:cs typeface="Calibri Light" charset="0"/>
              </a:defRPr>
            </a:lvl1pPr>
            <a:lvl2pPr>
              <a:defRPr sz="1800" b="0" i="0">
                <a:latin typeface="Open Sans" charset="0"/>
                <a:ea typeface="Open Sans" charset="0"/>
                <a:cs typeface="Open Sans" charset="0"/>
              </a:defRPr>
            </a:lvl2pPr>
            <a:lvl3pPr>
              <a:defRPr sz="1800" b="0" i="0">
                <a:latin typeface="Open Sans" charset="0"/>
                <a:ea typeface="Open Sans" charset="0"/>
                <a:cs typeface="Open Sans" charset="0"/>
              </a:defRPr>
            </a:lvl3pPr>
            <a:lvl4pPr>
              <a:defRPr sz="1800" b="0" i="0">
                <a:latin typeface="Open Sans" charset="0"/>
                <a:ea typeface="Open Sans" charset="0"/>
                <a:cs typeface="Open Sans" charset="0"/>
              </a:defRPr>
            </a:lvl4pPr>
            <a:lvl5pPr>
              <a:defRPr sz="1800" b="0" i="0">
                <a:latin typeface="Open Sans" charset="0"/>
                <a:ea typeface="Open Sans" charset="0"/>
                <a:cs typeface="Open Sans" charset="0"/>
              </a:defRPr>
            </a:lvl5pPr>
          </a:lstStyle>
          <a:p>
            <a:pPr lvl="0"/>
            <a:r>
              <a:rPr lang="en-US" dirty="0"/>
              <a:t>Body text goes here</a:t>
            </a:r>
          </a:p>
        </p:txBody>
      </p:sp>
      <p:sp>
        <p:nvSpPr>
          <p:cNvPr id="17" name="Rectangle 16">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2">
            <a:extLst>
              <a:ext uri="{FF2B5EF4-FFF2-40B4-BE49-F238E27FC236}">
                <a16:creationId xmlns:a16="http://schemas.microsoft.com/office/drawing/2014/main" id="{9FCF5C50-BE6E-184D-9EA9-1DE1F51EC7D7}"/>
              </a:ext>
            </a:extLst>
          </p:cNvPr>
          <p:cNvSpPr/>
          <p:nvPr userDrawn="1"/>
        </p:nvSpPr>
        <p:spPr>
          <a:xfrm>
            <a:off x="34290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7277195-73EF-4D47-8E6F-BD4F62B5D87B}"/>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3" name="Text Placeholder 12">
            <a:extLst>
              <a:ext uri="{FF2B5EF4-FFF2-40B4-BE49-F238E27FC236}">
                <a16:creationId xmlns:a16="http://schemas.microsoft.com/office/drawing/2014/main" id="{284410E3-9057-234E-AA12-BD0FC19BCBE0}"/>
              </a:ext>
            </a:extLst>
          </p:cNvPr>
          <p:cNvSpPr>
            <a:spLocks noGrp="1"/>
          </p:cNvSpPr>
          <p:nvPr>
            <p:ph type="body" sz="quarter" idx="17" hasCustomPrompt="1"/>
          </p:nvPr>
        </p:nvSpPr>
        <p:spPr>
          <a:xfrm>
            <a:off x="273292" y="1919289"/>
            <a:ext cx="8562208" cy="790575"/>
          </a:xfrm>
        </p:spPr>
        <p:txBody>
          <a:bodyPr>
            <a:noAutofit/>
          </a:bodyPr>
          <a:lstStyle>
            <a:lvl1pPr algn="l">
              <a:lnSpc>
                <a:spcPts val="2340"/>
              </a:lnSpc>
              <a:tabLst>
                <a:tab pos="935831" algn="l"/>
              </a:tabLst>
              <a:defRPr sz="1800" b="0" i="0">
                <a:latin typeface="Calibri Light" charset="0"/>
              </a:defRPr>
            </a:lvl1pPr>
          </a:lstStyle>
          <a:p>
            <a:pPr lvl="0"/>
            <a:r>
              <a:rPr lang="en-US" dirty="0"/>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5049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nut Chart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cxnSp>
        <p:nvCxnSpPr>
          <p:cNvPr id="10" name="Straight Connector 9">
            <a:extLst>
              <a:ext uri="{FF2B5EF4-FFF2-40B4-BE49-F238E27FC236}">
                <a16:creationId xmlns:a16="http://schemas.microsoft.com/office/drawing/2014/main" id="{A132769F-46B4-7E42-B14E-84F6D120597B}"/>
              </a:ext>
            </a:extLst>
          </p:cNvPr>
          <p:cNvCxnSpPr/>
          <p:nvPr userDrawn="1"/>
        </p:nvCxnSpPr>
        <p:spPr>
          <a:xfrm>
            <a:off x="345161" y="4326635"/>
            <a:ext cx="3136966"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ngleBackground_gold_RGB.png">
            <a:extLst>
              <a:ext uri="{FF2B5EF4-FFF2-40B4-BE49-F238E27FC236}">
                <a16:creationId xmlns:a16="http://schemas.microsoft.com/office/drawing/2014/main" id="{47676B41-8F82-9E48-A09C-150105BCB01D}"/>
              </a:ext>
            </a:extLst>
          </p:cNvPr>
          <p:cNvPicPr>
            <a:picLocks noChangeAspect="1"/>
          </p:cNvPicPr>
          <p:nvPr userDrawn="1"/>
        </p:nvPicPr>
        <p:blipFill rotWithShape="1">
          <a:blip r:embed="rId2" cstate="print">
            <a:duotone>
              <a:prstClr val="black"/>
              <a:srgbClr val="33006F">
                <a:tint val="45000"/>
                <a:satMod val="400000"/>
              </a:srgbClr>
            </a:duotone>
            <a:extLst>
              <a:ext uri="{BEBA8EAE-BF5A-486C-A8C5-ECC9F3942E4B}">
                <a14:imgProps xmlns:a14="http://schemas.microsoft.com/office/drawing/2010/main">
                  <a14:imgLayer>
                    <a14:imgEffect>
                      <a14:colorTemperature colorTemp="11200"/>
                    </a14:imgEffect>
                    <a14:imgEffect>
                      <a14:saturation sat="400000"/>
                    </a14:imgEffect>
                  </a14:imgLayer>
                </a14:imgProps>
              </a:ext>
              <a:ext uri="{28A0092B-C50C-407E-A947-70E740481C1C}">
                <a14:useLocalDpi xmlns:a14="http://schemas.microsoft.com/office/drawing/2010/main"/>
              </a:ext>
            </a:extLst>
          </a:blip>
          <a:srcRect l="34490" t="60754" b="10780"/>
          <a:stretch/>
        </p:blipFill>
        <p:spPr>
          <a:xfrm>
            <a:off x="358478" y="3419962"/>
            <a:ext cx="3136966" cy="102997"/>
          </a:xfrm>
          <a:prstGeom prst="rect">
            <a:avLst/>
          </a:prstGeom>
        </p:spPr>
      </p:pic>
      <p:sp>
        <p:nvSpPr>
          <p:cNvPr id="7" name="Text Placeholder 6"/>
          <p:cNvSpPr>
            <a:spLocks noGrp="1"/>
          </p:cNvSpPr>
          <p:nvPr>
            <p:ph type="body" sz="quarter" idx="15" hasCustomPrompt="1"/>
          </p:nvPr>
        </p:nvSpPr>
        <p:spPr>
          <a:xfrm>
            <a:off x="285234" y="2869553"/>
            <a:ext cx="3317775" cy="789283"/>
          </a:xfrm>
          <a:prstGeom prst="rect">
            <a:avLst/>
          </a:prstGeom>
        </p:spPr>
        <p:txBody>
          <a:bodyPr>
            <a:normAutofit/>
          </a:bodyPr>
          <a:lstStyle>
            <a:lvl1pPr>
              <a:defRPr sz="1500" b="0" i="0">
                <a:latin typeface="Calibri Light" charset="0"/>
                <a:ea typeface="Calibri Light" charset="0"/>
                <a:cs typeface="Calibri Light" charset="0"/>
              </a:defRPr>
            </a:lvl1pPr>
          </a:lstStyle>
          <a:p>
            <a:pPr lvl="0"/>
            <a:r>
              <a:rPr lang="en-US" dirty="0"/>
              <a:t>Key Data Point:</a:t>
            </a:r>
          </a:p>
        </p:txBody>
      </p:sp>
      <p:sp>
        <p:nvSpPr>
          <p:cNvPr id="13" name="Text Placeholder 12"/>
          <p:cNvSpPr>
            <a:spLocks noGrp="1"/>
          </p:cNvSpPr>
          <p:nvPr>
            <p:ph type="body" sz="quarter" idx="16" hasCustomPrompt="1"/>
          </p:nvPr>
        </p:nvSpPr>
        <p:spPr>
          <a:xfrm>
            <a:off x="274706" y="3794713"/>
            <a:ext cx="3328303" cy="531923"/>
          </a:xfrm>
          <a:prstGeom prst="rect">
            <a:avLst/>
          </a:prstGeom>
        </p:spPr>
        <p:txBody>
          <a:bodyPr>
            <a:normAutofit/>
          </a:bodyPr>
          <a:lstStyle>
            <a:lvl1pPr>
              <a:defRPr sz="3600" b="0" i="0">
                <a:latin typeface="Calibri Light" charset="0"/>
                <a:ea typeface="Calibri Light" charset="0"/>
                <a:cs typeface="Calibri Light" charset="0"/>
              </a:defRPr>
            </a:lvl1pPr>
          </a:lstStyle>
          <a:p>
            <a:pPr lvl="0"/>
            <a:r>
              <a:rPr lang="en-US" dirty="0"/>
              <a:t>0.0%</a:t>
            </a:r>
          </a:p>
        </p:txBody>
      </p:sp>
      <p:sp>
        <p:nvSpPr>
          <p:cNvPr id="19" name="Text Placeholder 18"/>
          <p:cNvSpPr>
            <a:spLocks noGrp="1"/>
          </p:cNvSpPr>
          <p:nvPr>
            <p:ph type="body" sz="quarter" idx="17" hasCustomPrompt="1"/>
          </p:nvPr>
        </p:nvSpPr>
        <p:spPr>
          <a:xfrm>
            <a:off x="285234" y="4288657"/>
            <a:ext cx="3317775" cy="498317"/>
          </a:xfrm>
          <a:prstGeom prst="rect">
            <a:avLst/>
          </a:prstGeom>
        </p:spPr>
        <p:txBody>
          <a:bodyPr>
            <a:normAutofit/>
          </a:bodyPr>
          <a:lstStyle>
            <a:lvl1pPr>
              <a:defRPr sz="900" b="0" i="0" cap="all" baseline="0">
                <a:latin typeface="Calibri Light" charset="0"/>
                <a:ea typeface="Calibri Light" charset="0"/>
                <a:cs typeface="Calibri Light" charset="0"/>
              </a:defRPr>
            </a:lvl1pPr>
          </a:lstStyle>
          <a:p>
            <a:pPr lvl="0"/>
            <a:r>
              <a:rPr lang="en-US" dirty="0"/>
              <a:t>Data period:</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38E83C42-59F1-8F4C-A6EA-33CAF95E549E}"/>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14" name="Title 3">
            <a:extLst>
              <a:ext uri="{FF2B5EF4-FFF2-40B4-BE49-F238E27FC236}">
                <a16:creationId xmlns:a16="http://schemas.microsoft.com/office/drawing/2014/main" id="{214C4636-75C6-EF43-A217-78277A34F949}"/>
              </a:ext>
            </a:extLst>
          </p:cNvPr>
          <p:cNvSpPr>
            <a:spLocks noGrp="1"/>
          </p:cNvSpPr>
          <p:nvPr>
            <p:ph type="title" hasCustomPrompt="1"/>
          </p:nvPr>
        </p:nvSpPr>
        <p:spPr>
          <a:xfrm>
            <a:off x="273292" y="741934"/>
            <a:ext cx="8562209" cy="375667"/>
          </a:xfrm>
        </p:spPr>
        <p:txBody>
          <a:bodyPr>
            <a:normAutofit/>
          </a:bodyPr>
          <a:lstStyle>
            <a:lvl1pPr>
              <a:defRPr sz="2100" b="0" i="0">
                <a:latin typeface="Calibri Light" charset="0"/>
              </a:defRPr>
            </a:lvl1pPr>
          </a:lstStyle>
          <a:p>
            <a:r>
              <a:rPr lang="en-US" dirty="0"/>
              <a:t>Pie Chart Title</a:t>
            </a:r>
          </a:p>
        </p:txBody>
      </p:sp>
      <p:sp>
        <p:nvSpPr>
          <p:cNvPr id="15" name="Rectangle 2">
            <a:extLst>
              <a:ext uri="{FF2B5EF4-FFF2-40B4-BE49-F238E27FC236}">
                <a16:creationId xmlns:a16="http://schemas.microsoft.com/office/drawing/2014/main" id="{95E304A8-25FF-2B43-9EA3-B009C89F1606}"/>
              </a:ext>
            </a:extLst>
          </p:cNvPr>
          <p:cNvSpPr/>
          <p:nvPr userDrawn="1"/>
        </p:nvSpPr>
        <p:spPr>
          <a:xfrm>
            <a:off x="342900" y="1352392"/>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extLst>
    <p:ext uri="{DCECCB84-F9BA-43D5-87BE-67443E8EF086}">
      <p15:sldGuideLst xmlns:p15="http://schemas.microsoft.com/office/powerpoint/2012/main">
        <p15:guide id="1" pos="216" userDrawn="1">
          <p15:clr>
            <a:srgbClr val="FBAE40"/>
          </p15:clr>
        </p15:guide>
        <p15:guide id="2" pos="2538" userDrawn="1">
          <p15:clr>
            <a:srgbClr val="FBAE40"/>
          </p15:clr>
        </p15:guide>
        <p15:guide id="3" pos="4482" userDrawn="1">
          <p15:clr>
            <a:srgbClr val="FBAE40"/>
          </p15:clr>
        </p15:guide>
        <p15:guide id="4" orient="horz" pos="624" userDrawn="1">
          <p15:clr>
            <a:srgbClr val="FBAE40"/>
          </p15:clr>
        </p15:guide>
        <p15:guide id="5" pos="4680" userDrawn="1">
          <p15:clr>
            <a:srgbClr val="FBAE40"/>
          </p15:clr>
        </p15:guide>
        <p15:guide id="6" orient="horz" pos="3240" userDrawn="1">
          <p15:clr>
            <a:srgbClr val="FBAE40"/>
          </p15:clr>
        </p15:guide>
        <p15:guide id="7" orient="horz" pos="36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sp>
        <p:nvSpPr>
          <p:cNvPr id="26" name="Text Placeholder 25"/>
          <p:cNvSpPr>
            <a:spLocks noGrp="1"/>
          </p:cNvSpPr>
          <p:nvPr>
            <p:ph type="body" sz="quarter" idx="16" hasCustomPrompt="1"/>
          </p:nvPr>
        </p:nvSpPr>
        <p:spPr>
          <a:xfrm>
            <a:off x="270496" y="1563330"/>
            <a:ext cx="8557621" cy="533400"/>
          </a:xfrm>
          <a:prstGeom prst="rect">
            <a:avLst/>
          </a:prstGeom>
        </p:spPr>
        <p:txBody>
          <a:bodyPr>
            <a:noAutofit/>
          </a:bodyPr>
          <a:lstStyle>
            <a:lvl1pPr>
              <a:defRPr sz="1500" b="0" i="0">
                <a:solidFill>
                  <a:srgbClr val="333D47"/>
                </a:solidFill>
                <a:latin typeface="Calibri Light" charset="0"/>
                <a:ea typeface="Calibri Light" charset="0"/>
                <a:cs typeface="Calibri Light" charset="0"/>
              </a:defRPr>
            </a:lvl1pPr>
          </a:lstStyle>
          <a:p>
            <a:pPr lvl="0"/>
            <a:r>
              <a:rPr lang="en-US" dirty="0"/>
              <a:t>Optional sub text can go here</a:t>
            </a:r>
          </a:p>
        </p:txBody>
      </p:sp>
      <p:sp>
        <p:nvSpPr>
          <p:cNvPr id="28" name="Text Placeholder 27"/>
          <p:cNvSpPr>
            <a:spLocks noGrp="1"/>
          </p:cNvSpPr>
          <p:nvPr>
            <p:ph type="body" sz="quarter" idx="17" hasCustomPrompt="1"/>
          </p:nvPr>
        </p:nvSpPr>
        <p:spPr>
          <a:xfrm>
            <a:off x="6691000" y="5776112"/>
            <a:ext cx="2091234" cy="442665"/>
          </a:xfrm>
          <a:prstGeom prst="rect">
            <a:avLst/>
          </a:prstGeom>
        </p:spPr>
        <p:txBody>
          <a:bodyPr>
            <a:noAutofit/>
          </a:bodyPr>
          <a:lstStyle>
            <a:lvl1pPr>
              <a:defRPr sz="900" b="0" i="0" cap="all" baseline="0">
                <a:latin typeface="Calibri Light" charset="0"/>
                <a:ea typeface="Calibri Light" charset="0"/>
                <a:cs typeface="Calibri Light" charset="0"/>
              </a:defRPr>
            </a:lvl1pPr>
          </a:lstStyle>
          <a:p>
            <a:pPr lvl="0"/>
            <a:r>
              <a:rPr lang="en-US" dirty="0"/>
              <a:t>Data period:</a:t>
            </a:r>
          </a:p>
        </p:txBody>
      </p:sp>
      <p:sp>
        <p:nvSpPr>
          <p:cNvPr id="29" name="Rectangle 28">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2">
            <a:extLst>
              <a:ext uri="{FF2B5EF4-FFF2-40B4-BE49-F238E27FC236}">
                <a16:creationId xmlns:a16="http://schemas.microsoft.com/office/drawing/2014/main" id="{9FCF5C50-BE6E-184D-9EA9-1DE1F51EC7D7}"/>
              </a:ext>
            </a:extLst>
          </p:cNvPr>
          <p:cNvSpPr/>
          <p:nvPr userDrawn="1"/>
        </p:nvSpPr>
        <p:spPr>
          <a:xfrm>
            <a:off x="342900" y="1352392"/>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EF152F69-F994-844D-90D5-39EB0C1A676B}"/>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
        <p:nvSpPr>
          <p:cNvPr id="4" name="Title 3">
            <a:extLst>
              <a:ext uri="{FF2B5EF4-FFF2-40B4-BE49-F238E27FC236}">
                <a16:creationId xmlns:a16="http://schemas.microsoft.com/office/drawing/2014/main" id="{EDBE3270-7FAD-6B48-8B75-2B5CE7734192}"/>
              </a:ext>
            </a:extLst>
          </p:cNvPr>
          <p:cNvSpPr>
            <a:spLocks noGrp="1"/>
          </p:cNvSpPr>
          <p:nvPr>
            <p:ph type="title" hasCustomPrompt="1"/>
          </p:nvPr>
        </p:nvSpPr>
        <p:spPr>
          <a:xfrm>
            <a:off x="273292" y="741934"/>
            <a:ext cx="8562209" cy="375667"/>
          </a:xfrm>
        </p:spPr>
        <p:txBody>
          <a:bodyPr>
            <a:normAutofit/>
          </a:bodyPr>
          <a:lstStyle>
            <a:lvl1pPr>
              <a:defRPr sz="2100" b="0" i="0">
                <a:latin typeface="Calibri Light" charset="0"/>
              </a:defRPr>
            </a:lvl1pPr>
          </a:lstStyle>
          <a:p>
            <a:r>
              <a:rPr lang="en-US" dirty="0"/>
              <a:t>Bar Chart Title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icture - Whit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5053012" y="571500"/>
            <a:ext cx="4090988" cy="5676900"/>
          </a:xfrm>
          <a:prstGeom prst="rect">
            <a:avLst/>
          </a:prstGeom>
          <a:solidFill>
            <a:schemeClr val="bg1">
              <a:lumMod val="95000"/>
            </a:schemeClr>
          </a:solidFill>
          <a:effectLst>
            <a:outerShdw blurRad="177800" sx="99000" sy="99000" algn="ctr" rotWithShape="0">
              <a:schemeClr val="tx1">
                <a:alpha val="25000"/>
              </a:schemeClr>
            </a:outerShdw>
          </a:effectLst>
        </p:spPr>
        <p:txBody>
          <a:bodyPr anchor="ctr" anchorCtr="0"/>
          <a:lstStyle>
            <a:lvl1pPr marL="171450" indent="0" algn="ctr">
              <a:buNone/>
              <a:defRPr>
                <a:solidFill>
                  <a:schemeClr val="bg2">
                    <a:lumMod val="90000"/>
                  </a:schemeClr>
                </a:solidFill>
              </a:defRPr>
            </a:lvl1pPr>
          </a:lstStyle>
          <a:p>
            <a:r>
              <a:rPr lang="en-US" dirty="0"/>
              <a:t>Click icon to add picture</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411746" y="1437861"/>
            <a:ext cx="4229511"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935831" algn="l"/>
              </a:tabLst>
            </a:pPr>
            <a:endParaRPr lang="en-US" sz="4500" b="0" i="0" dirty="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345070" y="2076349"/>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2"/>
          <p:cNvSpPr>
            <a:spLocks noGrp="1"/>
          </p:cNvSpPr>
          <p:nvPr>
            <p:ph type="title" hasCustomPrompt="1"/>
          </p:nvPr>
        </p:nvSpPr>
        <p:spPr>
          <a:xfrm>
            <a:off x="273292" y="514585"/>
            <a:ext cx="4490894" cy="1541040"/>
          </a:xfrm>
        </p:spPr>
        <p:txBody>
          <a:bodyPr anchor="t" anchorCtr="0"/>
          <a:lstStyle>
            <a:lvl1pPr>
              <a:defRPr/>
            </a:lvl1pPr>
          </a:lstStyle>
          <a:p>
            <a:r>
              <a:rPr lang="en-US" dirty="0"/>
              <a:t>Text Slide With Image </a:t>
            </a:r>
          </a:p>
        </p:txBody>
      </p:sp>
      <p:sp>
        <p:nvSpPr>
          <p:cNvPr id="17" name="Text Placeholder 16"/>
          <p:cNvSpPr>
            <a:spLocks noGrp="1"/>
          </p:cNvSpPr>
          <p:nvPr>
            <p:ph type="body" sz="quarter" idx="13" hasCustomPrompt="1"/>
          </p:nvPr>
        </p:nvSpPr>
        <p:spPr>
          <a:xfrm>
            <a:off x="273292" y="2446194"/>
            <a:ext cx="4490894" cy="472935"/>
          </a:xfrm>
          <a:prstGeom prst="rect">
            <a:avLst/>
          </a:prstGeom>
        </p:spPr>
        <p:txBody>
          <a:bodyPr>
            <a:noAutofit/>
          </a:bodyPr>
          <a:lstStyle>
            <a:lvl1pPr>
              <a:defRPr sz="1800" b="0" i="0">
                <a:latin typeface="Calibri Light" charset="0"/>
              </a:defRPr>
            </a:lvl1pPr>
          </a:lstStyle>
          <a:p>
            <a:pPr lvl="0"/>
            <a:r>
              <a:rPr lang="en-US" dirty="0"/>
              <a:t>This is a sub header for the slide</a:t>
            </a:r>
          </a:p>
        </p:txBody>
      </p:sp>
      <p:sp>
        <p:nvSpPr>
          <p:cNvPr id="31" name="Text Placeholder 30"/>
          <p:cNvSpPr>
            <a:spLocks noGrp="1"/>
          </p:cNvSpPr>
          <p:nvPr>
            <p:ph type="body" sz="quarter" idx="16" hasCustomPrompt="1"/>
          </p:nvPr>
        </p:nvSpPr>
        <p:spPr>
          <a:xfrm>
            <a:off x="273292" y="3089016"/>
            <a:ext cx="4490894" cy="3159385"/>
          </a:xfrm>
          <a:prstGeom prst="rect">
            <a:avLst/>
          </a:prstGeom>
        </p:spPr>
        <p:txBody>
          <a:bodyPr>
            <a:noAutofit/>
          </a:bodyPr>
          <a:lstStyle>
            <a:lvl1pPr>
              <a:defRPr sz="1500" b="0" i="0" baseline="0">
                <a:solidFill>
                  <a:srgbClr val="333D47"/>
                </a:solidFill>
                <a:latin typeface="Calibri Light" charset="0"/>
                <a:ea typeface="Calibri Light" charset="0"/>
                <a:cs typeface="Calibri Light" charset="0"/>
              </a:defRPr>
            </a:lvl1pPr>
          </a:lstStyle>
          <a:p>
            <a:pPr lvl="0"/>
            <a:r>
              <a:rPr lang="en-US" dirty="0"/>
              <a:t>Body text goes here</a:t>
            </a:r>
          </a:p>
        </p:txBody>
      </p:sp>
      <p:sp>
        <p:nvSpPr>
          <p:cNvPr id="32" name="Rectangle 31">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ooter Placeholder 1">
            <a:extLst>
              <a:ext uri="{FF2B5EF4-FFF2-40B4-BE49-F238E27FC236}">
                <a16:creationId xmlns:a16="http://schemas.microsoft.com/office/drawing/2014/main" id="{8A20B4A3-8AB3-414B-B30E-049702F254F8}"/>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16"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BF0CCB-4DAF-6D4A-BFB7-B893A1F01BD0}"/>
              </a:ext>
            </a:extLst>
          </p:cNvPr>
          <p:cNvSpPr/>
          <p:nvPr userDrawn="1"/>
        </p:nvSpPr>
        <p:spPr>
          <a:xfrm>
            <a:off x="5138421" y="2016928"/>
            <a:ext cx="3743608" cy="4117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273292" y="546896"/>
            <a:ext cx="8608737" cy="1325563"/>
          </a:xfrm>
        </p:spPr>
        <p:txBody>
          <a:bodyPr/>
          <a:lstStyle>
            <a:lvl1pPr>
              <a:defRPr baseline="0"/>
            </a:lvl1pPr>
          </a:lstStyle>
          <a:p>
            <a:r>
              <a:rPr lang="en-US" dirty="0"/>
              <a:t>Text Slide With Bullet List #1</a:t>
            </a:r>
          </a:p>
        </p:txBody>
      </p:sp>
      <p:sp>
        <p:nvSpPr>
          <p:cNvPr id="17" name="Text Placeholder 16"/>
          <p:cNvSpPr>
            <a:spLocks noGrp="1"/>
          </p:cNvSpPr>
          <p:nvPr>
            <p:ph type="body" sz="quarter" idx="13" hasCustomPrompt="1"/>
          </p:nvPr>
        </p:nvSpPr>
        <p:spPr>
          <a:xfrm>
            <a:off x="273292" y="1944218"/>
            <a:ext cx="4564716" cy="4189882"/>
          </a:xfrm>
          <a:prstGeom prst="rect">
            <a:avLst/>
          </a:prstGeom>
        </p:spPr>
        <p:txBody>
          <a:bodyPr>
            <a:noAutofit/>
          </a:bodyPr>
          <a:lstStyle>
            <a:lvl1pPr>
              <a:defRPr sz="1575" b="0" i="0">
                <a:solidFill>
                  <a:srgbClr val="333D47"/>
                </a:solidFill>
                <a:latin typeface="Calibri Light" charset="0"/>
                <a:ea typeface="Calibri Light" charset="0"/>
                <a:cs typeface="Calibri Light" charset="0"/>
              </a:defRPr>
            </a:lvl1pPr>
          </a:lstStyle>
          <a:p>
            <a:pPr lvl="0"/>
            <a:r>
              <a:rPr lang="en-US" dirty="0"/>
              <a:t>Body text goes here</a:t>
            </a:r>
          </a:p>
        </p:txBody>
      </p:sp>
      <p:sp>
        <p:nvSpPr>
          <p:cNvPr id="19" name="Text Placeholder 18"/>
          <p:cNvSpPr>
            <a:spLocks noGrp="1"/>
          </p:cNvSpPr>
          <p:nvPr>
            <p:ph type="body" sz="quarter" idx="14" hasCustomPrompt="1"/>
          </p:nvPr>
        </p:nvSpPr>
        <p:spPr>
          <a:xfrm>
            <a:off x="5364967" y="2327100"/>
            <a:ext cx="3294817" cy="813036"/>
          </a:xfrm>
          <a:prstGeom prst="rect">
            <a:avLst/>
          </a:prstGeom>
        </p:spPr>
        <p:txBody>
          <a:bodyPr>
            <a:noAutofit/>
          </a:bodyPr>
          <a:lstStyle>
            <a:lvl1pPr>
              <a:defRPr sz="1800" b="0" i="0">
                <a:latin typeface="Calibri Light" charset="0"/>
              </a:defRPr>
            </a:lvl1pPr>
            <a:lvl2pPr>
              <a:defRPr sz="1800"/>
            </a:lvl2pPr>
            <a:lvl3pPr>
              <a:defRPr sz="1800"/>
            </a:lvl3pPr>
            <a:lvl4pPr>
              <a:defRPr sz="1800"/>
            </a:lvl4pPr>
            <a:lvl5pPr>
              <a:defRPr sz="1800"/>
            </a:lvl5pPr>
          </a:lstStyle>
          <a:p>
            <a:pPr lvl="0"/>
            <a:r>
              <a:rPr lang="en-US" dirty="0"/>
              <a:t>This is a sub header for bullets</a:t>
            </a:r>
          </a:p>
        </p:txBody>
      </p:sp>
      <p:sp>
        <p:nvSpPr>
          <p:cNvPr id="22" name="Text Placeholder 21"/>
          <p:cNvSpPr>
            <a:spLocks noGrp="1"/>
          </p:cNvSpPr>
          <p:nvPr>
            <p:ph type="body" sz="quarter" idx="15" hasCustomPrompt="1"/>
          </p:nvPr>
        </p:nvSpPr>
        <p:spPr>
          <a:xfrm>
            <a:off x="5364967" y="3262672"/>
            <a:ext cx="3294818" cy="2709250"/>
          </a:xfrm>
          <a:prstGeom prst="rect">
            <a:avLst/>
          </a:prstGeom>
        </p:spPr>
        <p:txBody>
          <a:bodyPr>
            <a:normAutofit/>
          </a:bodyPr>
          <a:lstStyle>
            <a:lvl1pPr marL="217885" indent="-171450">
              <a:lnSpc>
                <a:spcPct val="100000"/>
              </a:lnSpc>
              <a:spcBef>
                <a:spcPts val="225"/>
              </a:spcBef>
              <a:spcAft>
                <a:spcPts val="225"/>
              </a:spcAft>
              <a:buFont typeface="Arial" charset="0"/>
              <a:buChar char="•"/>
              <a:tabLst>
                <a:tab pos="935831" algn="l"/>
              </a:tabLst>
              <a:defRPr sz="1575" b="0" i="0">
                <a:solidFill>
                  <a:srgbClr val="333D47"/>
                </a:solidFill>
                <a:latin typeface="Calibri Light" charset="0"/>
                <a:ea typeface="Calibri Light" charset="0"/>
                <a:cs typeface="Calibri Light" charset="0"/>
              </a:defRPr>
            </a:lvl1pPr>
          </a:lstStyle>
          <a:p>
            <a:pPr lvl="0"/>
            <a:r>
              <a:rPr lang="en-US" dirty="0"/>
              <a:t>Bullet</a:t>
            </a:r>
          </a:p>
          <a:p>
            <a:pPr lvl="0"/>
            <a:r>
              <a:rPr lang="en-US" dirty="0"/>
              <a:t>Bullet</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22860" y="0"/>
            <a:ext cx="918972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2">
            <a:extLst>
              <a:ext uri="{FF2B5EF4-FFF2-40B4-BE49-F238E27FC236}">
                <a16:creationId xmlns:a16="http://schemas.microsoft.com/office/drawing/2014/main" id="{9FCF5C50-BE6E-184D-9EA9-1DE1F51EC7D7}"/>
              </a:ext>
            </a:extLst>
          </p:cNvPr>
          <p:cNvSpPr/>
          <p:nvPr userDrawn="1"/>
        </p:nvSpPr>
        <p:spPr>
          <a:xfrm>
            <a:off x="342900" y="1532078"/>
            <a:ext cx="37998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a:extLst>
              <a:ext uri="{FF2B5EF4-FFF2-40B4-BE49-F238E27FC236}">
                <a16:creationId xmlns:a16="http://schemas.microsoft.com/office/drawing/2014/main" id="{3E1BFDAA-F268-BC4D-8FB5-C68F90636782}"/>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dirty="0">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userDrawn="1">
          <p15:clr>
            <a:srgbClr val="FBAE40"/>
          </p15:clr>
        </p15:guide>
        <p15:guide id="2" pos="5598" userDrawn="1">
          <p15:clr>
            <a:srgbClr val="FBAE40"/>
          </p15:clr>
        </p15:guide>
        <p15:guide id="3" orient="horz" pos="1920" userDrawn="1">
          <p15:clr>
            <a:srgbClr val="FBAE40"/>
          </p15:clr>
        </p15:guide>
        <p15:guide id="4" pos="3420" userDrawn="1">
          <p15:clr>
            <a:srgbClr val="FBAE40"/>
          </p15:clr>
        </p15:guide>
        <p15:guide id="5" pos="35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273292" y="526073"/>
            <a:ext cx="8562209"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285429" y="6452244"/>
            <a:ext cx="1808064" cy="273050"/>
          </a:xfrm>
          <a:prstGeom prst="rect">
            <a:avLst/>
          </a:prstGeom>
        </p:spPr>
        <p:txBody>
          <a:bodyPr vert="horz" lIns="91440" tIns="45720" rIns="91440" bIns="45720" rtlCol="0" anchor="t" anchorCtr="0"/>
          <a:lstStyle>
            <a:lvl1pPr algn="l">
              <a:defRPr sz="675"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7" name="Picture 6">
            <a:extLst>
              <a:ext uri="{FF2B5EF4-FFF2-40B4-BE49-F238E27FC236}">
                <a16:creationId xmlns:a16="http://schemas.microsoft.com/office/drawing/2014/main" id="{823E5D1F-346B-5044-B6AA-4A6A38C3A2AC}"/>
              </a:ext>
            </a:extLst>
          </p:cNvPr>
          <p:cNvPicPr>
            <a:picLocks noChangeAspect="1"/>
          </p:cNvPicPr>
          <p:nvPr userDrawn="1"/>
        </p:nvPicPr>
        <p:blipFill>
          <a:blip r:embed="rId14">
            <a:alphaModFix amt="40000"/>
          </a:blip>
          <a:stretch>
            <a:fillRect/>
          </a:stretch>
        </p:blipFill>
        <p:spPr>
          <a:xfrm>
            <a:off x="8010663" y="6468428"/>
            <a:ext cx="901712" cy="160304"/>
          </a:xfrm>
          <a:prstGeom prst="rect">
            <a:avLst/>
          </a:prstGeom>
        </p:spPr>
      </p:pic>
      <p:sp>
        <p:nvSpPr>
          <p:cNvPr id="4" name="Text Placeholder 3">
            <a:extLst>
              <a:ext uri="{FF2B5EF4-FFF2-40B4-BE49-F238E27FC236}">
                <a16:creationId xmlns:a16="http://schemas.microsoft.com/office/drawing/2014/main" id="{F3B42DF5-13D4-7C41-8F4C-B41CE9AA44C8}"/>
              </a:ext>
            </a:extLst>
          </p:cNvPr>
          <p:cNvSpPr>
            <a:spLocks noGrp="1"/>
          </p:cNvSpPr>
          <p:nvPr>
            <p:ph type="body" idx="1"/>
          </p:nvPr>
        </p:nvSpPr>
        <p:spPr>
          <a:xfrm>
            <a:off x="279400" y="1825625"/>
            <a:ext cx="855610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547037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95" r:id="rId3"/>
    <p:sldLayoutId id="2147483670" r:id="rId4"/>
    <p:sldLayoutId id="2147483650" r:id="rId5"/>
    <p:sldLayoutId id="2147483664" r:id="rId6"/>
    <p:sldLayoutId id="2147483660" r:id="rId7"/>
    <p:sldLayoutId id="2147483666" r:id="rId8"/>
    <p:sldLayoutId id="2147483667" r:id="rId9"/>
    <p:sldLayoutId id="2147483672" r:id="rId10"/>
    <p:sldLayoutId id="2147483674" r:id="rId11"/>
    <p:sldLayoutId id="2147483673" r:id="rId12"/>
  </p:sldLayoutIdLst>
  <p:hf sldNum="0" hdr="0" dt="0"/>
  <p:txStyles>
    <p:titleStyle>
      <a:lvl1pPr algn="l" defTabSz="685800" rtl="0" eaLnBrk="1" latinLnBrk="0" hangingPunct="1">
        <a:lnSpc>
          <a:spcPct val="90000"/>
        </a:lnSpc>
        <a:spcBef>
          <a:spcPct val="0"/>
        </a:spcBef>
        <a:buNone/>
        <a:defRPr sz="3600" b="0" i="0" kern="1200">
          <a:solidFill>
            <a:srgbClr val="2E2161"/>
          </a:solidFill>
          <a:latin typeface="Calibri Light" charset="0"/>
          <a:ea typeface="Calibri Light" charset="0"/>
          <a:cs typeface="Calibri Light" charset="0"/>
        </a:defRPr>
      </a:lvl1pPr>
    </p:titleStyle>
    <p:bodyStyle>
      <a:lvl1pPr marL="342900" indent="-171450" algn="l" defTabSz="685800" rtl="0" eaLnBrk="1" latinLnBrk="0" hangingPunct="1">
        <a:lnSpc>
          <a:spcPts val="2310"/>
        </a:lnSpc>
        <a:spcBef>
          <a:spcPts val="750"/>
        </a:spcBef>
        <a:spcAft>
          <a:spcPts val="450"/>
        </a:spcAft>
        <a:buFont typeface="Arial" panose="020B0604020202020204" pitchFamily="34" charset="0"/>
        <a:buChar char="•"/>
        <a:tabLst>
          <a:tab pos="935831" algn="l"/>
        </a:tabLst>
        <a:defRPr lang="en-US" sz="2100" b="0" i="0" kern="1200" dirty="0">
          <a:solidFill>
            <a:srgbClr val="333D47"/>
          </a:solidFill>
          <a:latin typeface="Calibri Light" charset="0"/>
          <a:ea typeface="Calibri Light" charset="0"/>
          <a:cs typeface="Calibri Light" charset="0"/>
        </a:defRPr>
      </a:lvl1pPr>
      <a:lvl2pPr marL="600075" indent="-171450" algn="l" defTabSz="685800" rtl="0" eaLnBrk="1" latinLnBrk="0" hangingPunct="1">
        <a:lnSpc>
          <a:spcPct val="90000"/>
        </a:lnSpc>
        <a:spcBef>
          <a:spcPts val="375"/>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2pPr>
      <a:lvl3pPr marL="942975" indent="-171450" algn="l" defTabSz="685800" rtl="0" eaLnBrk="1" latinLnBrk="0" hangingPunct="1">
        <a:lnSpc>
          <a:spcPct val="90000"/>
        </a:lnSpc>
        <a:spcBef>
          <a:spcPts val="375"/>
        </a:spcBef>
        <a:buFont typeface="Arial" panose="020B0604020202020204" pitchFamily="34" charset="0"/>
        <a:buChar char="•"/>
        <a:defRPr sz="1500" b="0" i="0" kern="1200">
          <a:solidFill>
            <a:srgbClr val="333D47"/>
          </a:solidFill>
          <a:latin typeface="Calibri Light" charset="0"/>
          <a:ea typeface="Calibri Light" charset="0"/>
          <a:cs typeface="Calibri Light" charset="0"/>
        </a:defRPr>
      </a:lvl3pPr>
      <a:lvl4pPr marL="1243013" indent="-171450" algn="l" defTabSz="685800" rtl="0" eaLnBrk="1" latinLnBrk="0" hangingPunct="1">
        <a:lnSpc>
          <a:spcPct val="90000"/>
        </a:lnSpc>
        <a:spcBef>
          <a:spcPts val="375"/>
        </a:spcBef>
        <a:buFont typeface="Arial" panose="020B0604020202020204" pitchFamily="34" charset="0"/>
        <a:buChar char="•"/>
        <a:defRPr sz="1350" b="0" i="0" kern="1200">
          <a:solidFill>
            <a:srgbClr val="333D47"/>
          </a:solidFill>
          <a:latin typeface="Calibri Light" charset="0"/>
          <a:ea typeface="Calibri Light" charset="0"/>
          <a:cs typeface="Calibri Light" charset="0"/>
        </a:defRPr>
      </a:lvl4pPr>
      <a:lvl5pPr marL="1585913" indent="-171450" algn="l" defTabSz="685800" rtl="0" eaLnBrk="1" latinLnBrk="0" hangingPunct="1">
        <a:lnSpc>
          <a:spcPct val="90000"/>
        </a:lnSpc>
        <a:spcBef>
          <a:spcPts val="375"/>
        </a:spcBef>
        <a:buFont typeface="Arial" panose="020B0604020202020204" pitchFamily="34" charset="0"/>
        <a:buChar char="•"/>
        <a:defRPr sz="1350" b="0" i="0" kern="1200">
          <a:solidFill>
            <a:srgbClr val="333D47"/>
          </a:solidFill>
          <a:latin typeface="Calibri Light" charset="0"/>
          <a:ea typeface="Calibri Light" charset="0"/>
          <a:cs typeface="Calibri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26B43"/>
          </p15:clr>
        </p15:guide>
        <p15:guide id="2" orient="horz" pos="4176" userDrawn="1">
          <p15:clr>
            <a:srgbClr val="F26B43"/>
          </p15:clr>
        </p15:guide>
        <p15:guide id="3" orient="horz" pos="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273292" y="526073"/>
            <a:ext cx="8562209"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285429" y="6452244"/>
            <a:ext cx="1808064" cy="273050"/>
          </a:xfrm>
          <a:prstGeom prst="rect">
            <a:avLst/>
          </a:prstGeom>
        </p:spPr>
        <p:txBody>
          <a:bodyPr vert="horz" lIns="91440" tIns="45720" rIns="91440" bIns="45720" rtlCol="0" anchor="t" anchorCtr="0"/>
          <a:lstStyle>
            <a:lvl1pPr algn="l">
              <a:defRPr sz="675"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8022851" y="6470726"/>
            <a:ext cx="892549" cy="158675"/>
          </a:xfrm>
          <a:prstGeom prst="rect">
            <a:avLst/>
          </a:prstGeom>
        </p:spPr>
      </p:pic>
      <p:sp>
        <p:nvSpPr>
          <p:cNvPr id="17" name="Text Placeholder 16">
            <a:extLst>
              <a:ext uri="{FF2B5EF4-FFF2-40B4-BE49-F238E27FC236}">
                <a16:creationId xmlns:a16="http://schemas.microsoft.com/office/drawing/2014/main" id="{844F9D2E-A832-1345-AF68-A8E3F634970D}"/>
              </a:ext>
            </a:extLst>
          </p:cNvPr>
          <p:cNvSpPr>
            <a:spLocks noGrp="1"/>
          </p:cNvSpPr>
          <p:nvPr>
            <p:ph type="body" idx="1"/>
          </p:nvPr>
        </p:nvSpPr>
        <p:spPr>
          <a:xfrm>
            <a:off x="273292" y="1825625"/>
            <a:ext cx="85622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2879865"/>
      </p:ext>
    </p:extLst>
  </p:cSld>
  <p:clrMap bg1="lt1" tx1="dk1" bg2="lt2" tx2="dk2" accent1="accent1" accent2="accent2" accent3="accent3" accent4="accent4" accent5="accent5" accent6="accent6" hlink="hlink" folHlink="folHlink"/>
  <p:sldLayoutIdLst>
    <p:sldLayoutId id="2147483687" r:id="rId1"/>
    <p:sldLayoutId id="2147483707" r:id="rId2"/>
    <p:sldLayoutId id="2147483692" r:id="rId3"/>
  </p:sldLayoutIdLst>
  <p:hf sldNum="0" hdr="0" dt="0"/>
  <p:txStyles>
    <p:titleStyle>
      <a:lvl1pPr algn="l" defTabSz="685800" rtl="0" eaLnBrk="1" latinLnBrk="0" hangingPunct="1">
        <a:lnSpc>
          <a:spcPct val="90000"/>
        </a:lnSpc>
        <a:spcBef>
          <a:spcPct val="0"/>
        </a:spcBef>
        <a:buNone/>
        <a:defRPr sz="3600" b="0" i="0" kern="1200">
          <a:solidFill>
            <a:schemeClr val="bg1"/>
          </a:solidFill>
          <a:latin typeface="Calibri Light" charset="0"/>
          <a:ea typeface="Calibri Light" charset="0"/>
          <a:cs typeface="Calibri Light" charset="0"/>
        </a:defRPr>
      </a:lvl1pPr>
    </p:titleStyle>
    <p:bodyStyle>
      <a:lvl1pPr marL="257175" indent="-257175" algn="l" defTabSz="685800" rtl="0" eaLnBrk="1" latinLnBrk="0" hangingPunct="1">
        <a:lnSpc>
          <a:spcPts val="2340"/>
        </a:lnSpc>
        <a:spcBef>
          <a:spcPts val="750"/>
        </a:spcBef>
        <a:spcAft>
          <a:spcPts val="450"/>
        </a:spcAft>
        <a:buFont typeface="Arial" panose="020B0604020202020204" pitchFamily="34" charset="0"/>
        <a:buChar char="•"/>
        <a:tabLst>
          <a:tab pos="935831" algn="l"/>
        </a:tabLst>
        <a:defRPr lang="en-US" sz="1800" b="0" i="0" kern="1200" dirty="0">
          <a:solidFill>
            <a:schemeClr val="bg1"/>
          </a:solidFill>
          <a:latin typeface="Calibri Light" charset="0"/>
          <a:ea typeface="Calibri Light" charset="0"/>
          <a:cs typeface="Calibri Light" charset="0"/>
        </a:defRPr>
      </a:lvl1pPr>
      <a:lvl2pPr marL="600075"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2pPr>
      <a:lvl3pPr marL="942975"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Calibri Light" charset="0"/>
          <a:ea typeface="Calibri Light" charset="0"/>
          <a:cs typeface="Calibri Light" charset="0"/>
        </a:defRPr>
      </a:lvl3pPr>
      <a:lvl4pPr marL="1243013"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Calibri Light" charset="0"/>
          <a:ea typeface="Calibri Light" charset="0"/>
          <a:cs typeface="Calibri Light" charset="0"/>
        </a:defRPr>
      </a:lvl4pPr>
      <a:lvl5pPr marL="1585913"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Calibri Light" charset="0"/>
          <a:ea typeface="Calibri Light" charset="0"/>
          <a:cs typeface="Calibri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26B43"/>
          </p15:clr>
        </p15:guide>
        <p15:guide id="2" orient="horz" pos="4176" userDrawn="1">
          <p15:clr>
            <a:srgbClr val="F26B43"/>
          </p15:clr>
        </p15:guide>
        <p15:guide id="3" orient="horz" pos="696" userDrawn="1">
          <p15:clr>
            <a:srgbClr val="F26B43"/>
          </p15:clr>
        </p15:guide>
        <p15:guide id="4" orient="horz" pos="14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273292" y="526073"/>
            <a:ext cx="8562209" cy="871905"/>
          </a:xfrm>
          <a:prstGeom prst="rect">
            <a:avLst/>
          </a:prstGeom>
        </p:spPr>
        <p:txBody>
          <a:bodyPr vert="horz" lIns="91440" tIns="45720" rIns="91440" bIns="45720" rtlCol="0" anchor="t">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285429" y="6452244"/>
            <a:ext cx="1808064" cy="273050"/>
          </a:xfrm>
          <a:prstGeom prst="rect">
            <a:avLst/>
          </a:prstGeom>
        </p:spPr>
        <p:txBody>
          <a:bodyPr vert="horz" lIns="91440" tIns="45720" rIns="91440" bIns="45720" rtlCol="0" anchor="t" anchorCtr="0"/>
          <a:lstStyle>
            <a:lvl1pPr algn="l">
              <a:defRPr sz="675" b="0" i="0">
                <a:solidFill>
                  <a:schemeClr val="tx1">
                    <a:tint val="75000"/>
                  </a:schemeClr>
                </a:solidFill>
                <a:latin typeface="Calibri Light" charset="0"/>
                <a:ea typeface="Calibri Light" charset="0"/>
                <a:cs typeface="Calibri Light" charset="0"/>
              </a:defRPr>
            </a:lvl1pPr>
          </a:lstStyle>
          <a:p>
            <a:r>
              <a:rPr lang="en-US" dirty="0">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8022851" y="6470726"/>
            <a:ext cx="892549" cy="158675"/>
          </a:xfrm>
          <a:prstGeom prst="rect">
            <a:avLst/>
          </a:prstGeom>
        </p:spPr>
      </p:pic>
      <p:sp>
        <p:nvSpPr>
          <p:cNvPr id="11" name="Text Placeholder 10">
            <a:extLst>
              <a:ext uri="{FF2B5EF4-FFF2-40B4-BE49-F238E27FC236}">
                <a16:creationId xmlns:a16="http://schemas.microsoft.com/office/drawing/2014/main" id="{6AD6CD8E-2A63-C24C-9F1F-6814992B72F4}"/>
              </a:ext>
            </a:extLst>
          </p:cNvPr>
          <p:cNvSpPr>
            <a:spLocks noGrp="1"/>
          </p:cNvSpPr>
          <p:nvPr>
            <p:ph type="body" idx="1"/>
          </p:nvPr>
        </p:nvSpPr>
        <p:spPr>
          <a:xfrm>
            <a:off x="273292" y="1825625"/>
            <a:ext cx="85622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17653"/>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6" r:id="rId3"/>
  </p:sldLayoutIdLst>
  <p:hf sldNum="0" hdr="0" dt="0"/>
  <p:txStyles>
    <p:titleStyle>
      <a:lvl1pPr algn="l" defTabSz="685800" rtl="0" eaLnBrk="1" latinLnBrk="0" hangingPunct="1">
        <a:lnSpc>
          <a:spcPct val="90000"/>
        </a:lnSpc>
        <a:spcBef>
          <a:spcPct val="0"/>
        </a:spcBef>
        <a:buNone/>
        <a:defRPr sz="3600" b="0" i="0" kern="1200">
          <a:solidFill>
            <a:schemeClr val="tx1"/>
          </a:solidFill>
          <a:latin typeface="Calibri Light" charset="0"/>
          <a:ea typeface="Calibri Light" charset="0"/>
          <a:cs typeface="Calibri Light" charset="0"/>
        </a:defRPr>
      </a:lvl1pPr>
    </p:titleStyle>
    <p:bodyStyle>
      <a:lvl1pPr marL="257175" indent="-171450" algn="l" defTabSz="685800" rtl="0" eaLnBrk="1" latinLnBrk="0" hangingPunct="1">
        <a:lnSpc>
          <a:spcPts val="2310"/>
        </a:lnSpc>
        <a:spcBef>
          <a:spcPts val="750"/>
        </a:spcBef>
        <a:spcAft>
          <a:spcPts val="450"/>
        </a:spcAft>
        <a:buFont typeface="Arial" panose="020B0604020202020204" pitchFamily="34" charset="0"/>
        <a:buChar char="•"/>
        <a:tabLst>
          <a:tab pos="935831" algn="l"/>
        </a:tabLst>
        <a:defRPr sz="1800" b="0" i="0" kern="1200">
          <a:solidFill>
            <a:schemeClr val="tx1"/>
          </a:solidFill>
          <a:latin typeface="Calibri Light" charset="0"/>
          <a:ea typeface="Calibri Light" charset="0"/>
          <a:cs typeface="Calibri Light" charset="0"/>
        </a:defRPr>
      </a:lvl1pPr>
      <a:lvl2pPr marL="600075"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2pPr>
      <a:lvl3pPr marL="942975"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Light" charset="0"/>
          <a:ea typeface="Calibri Light" charset="0"/>
          <a:cs typeface="Calibri Light" charset="0"/>
        </a:defRPr>
      </a:lvl3pPr>
      <a:lvl4pPr marL="1243013"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Light" charset="0"/>
          <a:ea typeface="Calibri Light" charset="0"/>
          <a:cs typeface="Calibri Light" charset="0"/>
        </a:defRPr>
      </a:lvl4pPr>
      <a:lvl5pPr marL="1585913"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Light" charset="0"/>
          <a:ea typeface="Calibri Light" charset="0"/>
          <a:cs typeface="Calibri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26B43"/>
          </p15:clr>
        </p15:guide>
        <p15:guide id="2" orient="horz" pos="4176" userDrawn="1">
          <p15:clr>
            <a:srgbClr val="F26B43"/>
          </p15:clr>
        </p15:guide>
        <p15:guide id="3" orient="horz" pos="696" userDrawn="1">
          <p15:clr>
            <a:srgbClr val="F26B43"/>
          </p15:clr>
        </p15:guide>
        <p15:guide id="4"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www.uwmedicine.org/locations/garvey-institute-center-neuromodul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62" y="1404507"/>
            <a:ext cx="8607734" cy="2193272"/>
          </a:xfrm>
        </p:spPr>
        <p:txBody>
          <a:bodyPr>
            <a:normAutofit fontScale="90000"/>
          </a:bodyPr>
          <a:lstStyle/>
          <a:p>
            <a:r>
              <a:rPr lang="en-US" dirty="0"/>
              <a:t>Psychiatry Service Update – </a:t>
            </a:r>
            <a:br>
              <a:rPr lang="en-US" dirty="0"/>
            </a:br>
            <a:r>
              <a:rPr lang="en-US" dirty="0"/>
              <a:t>Garvey Institute</a:t>
            </a:r>
            <a:br>
              <a:rPr lang="en-US" dirty="0"/>
            </a:br>
            <a:r>
              <a:rPr lang="en-US" dirty="0"/>
              <a:t>Center for Neuromodulation</a:t>
            </a:r>
            <a:br>
              <a:rPr lang="en-US" dirty="0"/>
            </a:br>
            <a:r>
              <a:rPr lang="en-US" dirty="0"/>
              <a:t>UW Northwest Hospital – Center for Behavioral Health and Learning</a:t>
            </a:r>
          </a:p>
        </p:txBody>
      </p:sp>
      <p:sp>
        <p:nvSpPr>
          <p:cNvPr id="3" name="Text Placeholder 2"/>
          <p:cNvSpPr>
            <a:spLocks noGrp="1"/>
          </p:cNvSpPr>
          <p:nvPr>
            <p:ph type="body" sz="quarter" idx="11"/>
          </p:nvPr>
        </p:nvSpPr>
        <p:spPr/>
        <p:txBody>
          <a:bodyPr/>
          <a:lstStyle/>
          <a:p>
            <a:r>
              <a:rPr lang="en-US" dirty="0"/>
              <a:t>Randall Espinoza, MD, </a:t>
            </a:r>
            <a:r>
              <a:rPr lang="en-US" dirty="0" err="1"/>
              <a:t>mPH</a:t>
            </a:r>
            <a:endParaRPr lang="en-US" dirty="0"/>
          </a:p>
          <a:p>
            <a:r>
              <a:rPr lang="en-US" dirty="0"/>
              <a:t>Director, Center for Neuromodulation</a:t>
            </a:r>
          </a:p>
          <a:p>
            <a:r>
              <a:rPr lang="en-US" dirty="0"/>
              <a:t>Professor of psychiatry and behavioral sciences</a:t>
            </a:r>
          </a:p>
          <a:p>
            <a:r>
              <a:rPr lang="en-US" dirty="0"/>
              <a:t>UW Department of Psychiatry and Behavioral Sciences</a:t>
            </a:r>
          </a:p>
        </p:txBody>
      </p:sp>
      <p:sp>
        <p:nvSpPr>
          <p:cNvPr id="4" name="Text Placeholder 3"/>
          <p:cNvSpPr>
            <a:spLocks noGrp="1"/>
          </p:cNvSpPr>
          <p:nvPr>
            <p:ph type="body" sz="quarter" idx="12"/>
          </p:nvPr>
        </p:nvSpPr>
        <p:spPr>
          <a:xfrm>
            <a:off x="275646" y="5989036"/>
            <a:ext cx="6632162" cy="435585"/>
          </a:xfrm>
        </p:spPr>
        <p:txBody>
          <a:bodyPr/>
          <a:lstStyle/>
          <a:p>
            <a:r>
              <a:rPr lang="en-US" dirty="0"/>
              <a:t>July 2024 </a:t>
            </a:r>
          </a:p>
        </p:txBody>
      </p:sp>
      <p:sp>
        <p:nvSpPr>
          <p:cNvPr id="5" name="Footer Placeholder 4">
            <a:extLst>
              <a:ext uri="{FF2B5EF4-FFF2-40B4-BE49-F238E27FC236}">
                <a16:creationId xmlns:a16="http://schemas.microsoft.com/office/drawing/2014/main" id="{014BC95B-6BCB-B844-8616-C1F8FBD0617B}"/>
              </a:ext>
            </a:extLst>
          </p:cNvPr>
          <p:cNvSpPr>
            <a:spLocks noGrp="1"/>
          </p:cNvSpPr>
          <p:nvPr>
            <p:ph type="ftr" sz="quarter" idx="13"/>
          </p:nvPr>
        </p:nvSpPr>
        <p:spPr/>
        <p:txBody>
          <a:bodyPr/>
          <a:lstStyle/>
          <a:p>
            <a:r>
              <a:rPr lang="en-US" dirty="0">
                <a:solidFill>
                  <a:srgbClr val="B5B4B4"/>
                </a:solidFill>
              </a:rPr>
              <a:t>CONFIDENTIAL – DO NOT DISTRIBUTE</a:t>
            </a:r>
          </a:p>
        </p:txBody>
      </p:sp>
      <p:pic>
        <p:nvPicPr>
          <p:cNvPr id="7" name="Picture 6">
            <a:extLst>
              <a:ext uri="{FF2B5EF4-FFF2-40B4-BE49-F238E27FC236}">
                <a16:creationId xmlns:a16="http://schemas.microsoft.com/office/drawing/2014/main" id="{EB1D4CA7-123B-4C2F-88C8-3DD06F7A1180}"/>
              </a:ext>
            </a:extLst>
          </p:cNvPr>
          <p:cNvPicPr>
            <a:picLocks noChangeAspect="1"/>
          </p:cNvPicPr>
          <p:nvPr/>
        </p:nvPicPr>
        <p:blipFill>
          <a:blip r:embed="rId3"/>
          <a:stretch>
            <a:fillRect/>
          </a:stretch>
        </p:blipFill>
        <p:spPr>
          <a:xfrm>
            <a:off x="7571077" y="6382177"/>
            <a:ext cx="1442479" cy="413184"/>
          </a:xfrm>
          <a:prstGeom prst="rect">
            <a:avLst/>
          </a:prstGeom>
        </p:spPr>
      </p:pic>
    </p:spTree>
    <p:extLst>
      <p:ext uri="{BB962C8B-B14F-4D97-AF65-F5344CB8AC3E}">
        <p14:creationId xmlns:p14="http://schemas.microsoft.com/office/powerpoint/2010/main" val="27423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13B2-98D7-74DB-DDA8-991ADD68741B}"/>
              </a:ext>
            </a:extLst>
          </p:cNvPr>
          <p:cNvSpPr>
            <a:spLocks noGrp="1"/>
          </p:cNvSpPr>
          <p:nvPr>
            <p:ph type="title"/>
          </p:nvPr>
        </p:nvSpPr>
        <p:spPr>
          <a:xfrm>
            <a:off x="273292" y="173529"/>
            <a:ext cx="8562209" cy="685785"/>
          </a:xfrm>
        </p:spPr>
        <p:txBody>
          <a:bodyPr/>
          <a:lstStyle/>
          <a:p>
            <a:r>
              <a:rPr lang="en-US" dirty="0"/>
              <a:t>Treatment-resistant Depression: TRD</a:t>
            </a:r>
          </a:p>
        </p:txBody>
      </p:sp>
      <p:sp>
        <p:nvSpPr>
          <p:cNvPr id="3" name="Text Placeholder 2">
            <a:extLst>
              <a:ext uri="{FF2B5EF4-FFF2-40B4-BE49-F238E27FC236}">
                <a16:creationId xmlns:a16="http://schemas.microsoft.com/office/drawing/2014/main" id="{CDAA1D49-B618-8270-0AD5-BA8001B904B0}"/>
              </a:ext>
            </a:extLst>
          </p:cNvPr>
          <p:cNvSpPr>
            <a:spLocks noGrp="1"/>
          </p:cNvSpPr>
          <p:nvPr>
            <p:ph type="body" sz="quarter" idx="13"/>
          </p:nvPr>
        </p:nvSpPr>
        <p:spPr>
          <a:xfrm>
            <a:off x="273292" y="1945678"/>
            <a:ext cx="8562209" cy="3304780"/>
          </a:xfrm>
        </p:spPr>
        <p:txBody>
          <a:bodyPr/>
          <a:lstStyle/>
          <a:p>
            <a:r>
              <a:rPr lang="en-US" dirty="0"/>
              <a:t>General: lack of response to ≥ 2 “antidepressant” trials during the </a:t>
            </a:r>
            <a:r>
              <a:rPr lang="en-US" b="1" i="1" dirty="0"/>
              <a:t>current </a:t>
            </a:r>
            <a:r>
              <a:rPr lang="en-US" dirty="0"/>
              <a:t>episode</a:t>
            </a:r>
          </a:p>
          <a:p>
            <a:r>
              <a:rPr lang="en-US" dirty="0"/>
              <a:t>Antidepressant treatment/intervention encompasses:</a:t>
            </a:r>
          </a:p>
          <a:p>
            <a:pPr lvl="1"/>
            <a:r>
              <a:rPr lang="en-US" sz="1600" dirty="0"/>
              <a:t>Antidepressant medication </a:t>
            </a:r>
            <a:r>
              <a:rPr lang="en-US" sz="1600" b="1" i="1" dirty="0"/>
              <a:t>with or without augmentation</a:t>
            </a:r>
          </a:p>
          <a:p>
            <a:pPr lvl="1"/>
            <a:r>
              <a:rPr lang="en-US" sz="1600" dirty="0"/>
              <a:t>Psychotherapy – validated, structured forms = CBT, DBT, PHP/IOP, etc.</a:t>
            </a:r>
          </a:p>
          <a:p>
            <a:pPr lvl="1"/>
            <a:r>
              <a:rPr lang="en-US" sz="1600" dirty="0"/>
              <a:t>Neuromodulation treatments = TMS, ECT, VNS; but not </a:t>
            </a:r>
            <a:r>
              <a:rPr lang="en-US" sz="1600" dirty="0" err="1"/>
              <a:t>tDCS</a:t>
            </a:r>
            <a:r>
              <a:rPr lang="en-US" sz="1600" dirty="0"/>
              <a:t>, </a:t>
            </a:r>
            <a:r>
              <a:rPr lang="en-US" sz="1600" dirty="0" err="1"/>
              <a:t>tACS</a:t>
            </a:r>
            <a:r>
              <a:rPr lang="en-US" sz="1600" dirty="0"/>
              <a:t>, etc.</a:t>
            </a:r>
          </a:p>
          <a:p>
            <a:r>
              <a:rPr lang="en-US" dirty="0"/>
              <a:t>Adequate antidepressant trial</a:t>
            </a:r>
          </a:p>
          <a:p>
            <a:pPr lvl="1"/>
            <a:r>
              <a:rPr lang="en-US" sz="1600" dirty="0"/>
              <a:t>Meds</a:t>
            </a:r>
          </a:p>
          <a:p>
            <a:pPr lvl="2"/>
            <a:r>
              <a:rPr lang="en-US" sz="1600" dirty="0"/>
              <a:t>Dosage: minimum is insufficient; usually looking for maximum</a:t>
            </a:r>
          </a:p>
          <a:p>
            <a:pPr lvl="2"/>
            <a:r>
              <a:rPr lang="en-US" sz="1600" dirty="0"/>
              <a:t>Duration: need actual time period, usually lasting 4-6 weeks</a:t>
            </a:r>
          </a:p>
          <a:p>
            <a:pPr lvl="2"/>
            <a:r>
              <a:rPr lang="en-US" sz="1600" dirty="0"/>
              <a:t>May not count: unable to tolerate; AEs? Always looking for documentation.</a:t>
            </a:r>
          </a:p>
          <a:p>
            <a:pPr lvl="1"/>
            <a:r>
              <a:rPr lang="en-US" sz="1600" dirty="0"/>
              <a:t>Psychotherapy</a:t>
            </a:r>
          </a:p>
          <a:p>
            <a:pPr lvl="2"/>
            <a:r>
              <a:rPr lang="en-US" sz="1600" dirty="0"/>
              <a:t>Validated: CBT, DBT, IPT, PHP/IOP</a:t>
            </a:r>
          </a:p>
          <a:p>
            <a:pPr lvl="2"/>
            <a:r>
              <a:rPr lang="en-US" sz="1600" dirty="0"/>
              <a:t>Number of sessions</a:t>
            </a:r>
          </a:p>
          <a:p>
            <a:pPr lvl="1"/>
            <a:r>
              <a:rPr lang="en-US" sz="1600" dirty="0"/>
              <a:t>Neuromodulation courses: ECT (6-12 sessions); TMS (20-30 sessions); VNS (12 months)</a:t>
            </a:r>
          </a:p>
        </p:txBody>
      </p:sp>
      <p:sp>
        <p:nvSpPr>
          <p:cNvPr id="4" name="Footer Placeholder 3">
            <a:extLst>
              <a:ext uri="{FF2B5EF4-FFF2-40B4-BE49-F238E27FC236}">
                <a16:creationId xmlns:a16="http://schemas.microsoft.com/office/drawing/2014/main" id="{17F3C9B2-387C-C11F-BE6C-345E89B96AA1}"/>
              </a:ext>
            </a:extLst>
          </p:cNvPr>
          <p:cNvSpPr>
            <a:spLocks noGrp="1"/>
          </p:cNvSpPr>
          <p:nvPr>
            <p:ph type="ftr" sz="quarter" idx="14"/>
          </p:nvPr>
        </p:nvSpPr>
        <p:spPr/>
        <p:txBody>
          <a:bodyPr/>
          <a:lstStyle/>
          <a:p>
            <a:r>
              <a:rPr lang="en-US">
                <a:solidFill>
                  <a:srgbClr val="B5B4B4"/>
                </a:solidFill>
              </a:rPr>
              <a:t>CONFIDENTIAL – DO NOT DISTRIBUTE</a:t>
            </a:r>
            <a:endParaRPr lang="en-US" dirty="0">
              <a:solidFill>
                <a:srgbClr val="B5B4B4"/>
              </a:solidFill>
            </a:endParaRPr>
          </a:p>
        </p:txBody>
      </p:sp>
      <p:sp>
        <p:nvSpPr>
          <p:cNvPr id="5" name="Text Placeholder 4">
            <a:extLst>
              <a:ext uri="{FF2B5EF4-FFF2-40B4-BE49-F238E27FC236}">
                <a16:creationId xmlns:a16="http://schemas.microsoft.com/office/drawing/2014/main" id="{EC6705C7-9FC1-E064-76D0-9A3303B54725}"/>
              </a:ext>
            </a:extLst>
          </p:cNvPr>
          <p:cNvSpPr>
            <a:spLocks noGrp="1"/>
          </p:cNvSpPr>
          <p:nvPr>
            <p:ph type="body" sz="quarter" idx="17"/>
          </p:nvPr>
        </p:nvSpPr>
        <p:spPr>
          <a:xfrm>
            <a:off x="273292" y="774246"/>
            <a:ext cx="8562208" cy="790575"/>
          </a:xfrm>
        </p:spPr>
        <p:txBody>
          <a:bodyPr/>
          <a:lstStyle/>
          <a:p>
            <a:r>
              <a:rPr lang="en-US" dirty="0">
                <a:solidFill>
                  <a:srgbClr val="FFFF00"/>
                </a:solidFill>
              </a:rPr>
              <a:t>There is no universally accepted TRD definition.  Consequently, insurance plans may have their own interpretation of “guidelines” impacting coverage determinations.</a:t>
            </a:r>
          </a:p>
          <a:p>
            <a:r>
              <a:rPr lang="en-US" dirty="0">
                <a:solidFill>
                  <a:srgbClr val="FFFF00"/>
                </a:solidFill>
              </a:rPr>
              <a:t>What is necessary is to provide as specific documentation of past trials as possible.</a:t>
            </a:r>
          </a:p>
        </p:txBody>
      </p:sp>
    </p:spTree>
    <p:extLst>
      <p:ext uri="{BB962C8B-B14F-4D97-AF65-F5344CB8AC3E}">
        <p14:creationId xmlns:p14="http://schemas.microsoft.com/office/powerpoint/2010/main" val="373696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B99D72-FCD2-2245-9CDD-B3714844358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B5B4B4"/>
                </a:solidFill>
                <a:effectLst/>
                <a:uLnTx/>
                <a:uFillTx/>
                <a:latin typeface="Calibri Light" charset="0"/>
                <a:cs typeface="Calibri Light" charset="0"/>
              </a:rPr>
              <a:t>CONFIDENTIAL – DO NOT DISTRIBUTE</a:t>
            </a:r>
          </a:p>
        </p:txBody>
      </p:sp>
      <p:sp>
        <p:nvSpPr>
          <p:cNvPr id="9" name="TextBox 8">
            <a:extLst>
              <a:ext uri="{FF2B5EF4-FFF2-40B4-BE49-F238E27FC236}">
                <a16:creationId xmlns:a16="http://schemas.microsoft.com/office/drawing/2014/main" id="{D3958220-65A7-433B-A576-75092C5A3A86}"/>
              </a:ext>
            </a:extLst>
          </p:cNvPr>
          <p:cNvSpPr txBox="1"/>
          <p:nvPr/>
        </p:nvSpPr>
        <p:spPr>
          <a:xfrm>
            <a:off x="7596961" y="5279065"/>
            <a:ext cx="1469954" cy="300082"/>
          </a:xfrm>
          <a:prstGeom prst="rect">
            <a:avLst/>
          </a:prstGeom>
          <a:solidFill>
            <a:srgbClr val="3D2E6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7C718E5-7769-4F6A-AB89-0A7E0E03F501}"/>
              </a:ext>
            </a:extLst>
          </p:cNvPr>
          <p:cNvPicPr>
            <a:picLocks noChangeAspect="1"/>
          </p:cNvPicPr>
          <p:nvPr/>
        </p:nvPicPr>
        <p:blipFill>
          <a:blip r:embed="rId4"/>
          <a:stretch>
            <a:fillRect/>
          </a:stretch>
        </p:blipFill>
        <p:spPr>
          <a:xfrm>
            <a:off x="7596961" y="6251547"/>
            <a:ext cx="1403473" cy="401393"/>
          </a:xfrm>
          <a:prstGeom prst="rect">
            <a:avLst/>
          </a:prstGeom>
          <a:solidFill>
            <a:srgbClr val="3D2E69"/>
          </a:solidFill>
        </p:spPr>
      </p:pic>
      <p:sp>
        <p:nvSpPr>
          <p:cNvPr id="2" name="TextBox 1">
            <a:extLst>
              <a:ext uri="{FF2B5EF4-FFF2-40B4-BE49-F238E27FC236}">
                <a16:creationId xmlns:a16="http://schemas.microsoft.com/office/drawing/2014/main" id="{E8D63108-49AA-99D2-2B78-E608BDD15105}"/>
              </a:ext>
            </a:extLst>
          </p:cNvPr>
          <p:cNvSpPr txBox="1"/>
          <p:nvPr/>
        </p:nvSpPr>
        <p:spPr>
          <a:xfrm>
            <a:off x="4315625" y="5328217"/>
            <a:ext cx="4751289" cy="923330"/>
          </a:xfrm>
          <a:prstGeom prst="rect">
            <a:avLst/>
          </a:prstGeom>
          <a:noFill/>
        </p:spPr>
        <p:txBody>
          <a:bodyPr wrap="square" rtlCol="0">
            <a:spAutoFit/>
          </a:bodyPr>
          <a:lstStyle/>
          <a:p>
            <a:pPr algn="ctr"/>
            <a:r>
              <a:rPr lang="en-US" sz="5400" dirty="0"/>
              <a:t>And Thank you!</a:t>
            </a:r>
          </a:p>
        </p:txBody>
      </p:sp>
    </p:spTree>
    <p:extLst>
      <p:ext uri="{BB962C8B-B14F-4D97-AF65-F5344CB8AC3E}">
        <p14:creationId xmlns:p14="http://schemas.microsoft.com/office/powerpoint/2010/main" val="128358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Today</a:t>
            </a:r>
          </a:p>
        </p:txBody>
      </p:sp>
      <p:sp>
        <p:nvSpPr>
          <p:cNvPr id="4" name="Text Placeholder 3"/>
          <p:cNvSpPr>
            <a:spLocks noGrp="1"/>
          </p:cNvSpPr>
          <p:nvPr>
            <p:ph type="body" sz="quarter" idx="4294967295"/>
          </p:nvPr>
        </p:nvSpPr>
        <p:spPr>
          <a:xfrm>
            <a:off x="273292" y="1811708"/>
            <a:ext cx="8562209" cy="4195985"/>
          </a:xfrm>
          <a:prstGeom prst="rect">
            <a:avLst/>
          </a:prstGeom>
        </p:spPr>
        <p:txBody>
          <a:bodyPr>
            <a:normAutofit/>
          </a:bodyPr>
          <a:lstStyle/>
          <a:p>
            <a:pPr marL="257175">
              <a:buFont typeface="Arial" charset="0"/>
              <a:buChar char="•"/>
            </a:pPr>
            <a:r>
              <a:rPr lang="en-US" sz="2000" dirty="0"/>
              <a:t>The Center for Neuromodulation</a:t>
            </a:r>
          </a:p>
          <a:p>
            <a:pPr marL="514350" lvl="1">
              <a:buFont typeface="Arial" charset="0"/>
              <a:buChar char="•"/>
            </a:pPr>
            <a:r>
              <a:rPr lang="en-US" dirty="0"/>
              <a:t>Where, who, what</a:t>
            </a:r>
          </a:p>
          <a:p>
            <a:pPr marL="514350" lvl="1">
              <a:buFont typeface="Arial" charset="0"/>
              <a:buChar char="•"/>
            </a:pPr>
            <a:r>
              <a:rPr lang="en-US" dirty="0"/>
              <a:t>Services provided (now and in the future)</a:t>
            </a:r>
          </a:p>
          <a:p>
            <a:pPr marL="514350" lvl="1">
              <a:buFont typeface="Arial" charset="0"/>
              <a:buChar char="•"/>
            </a:pPr>
            <a:r>
              <a:rPr lang="en-US" dirty="0"/>
              <a:t>Settings of care</a:t>
            </a:r>
          </a:p>
          <a:p>
            <a:pPr marL="257175">
              <a:buFont typeface="Arial" charset="0"/>
              <a:buChar char="•"/>
            </a:pPr>
            <a:r>
              <a:rPr lang="en-US" sz="2000" dirty="0"/>
              <a:t>Conditions treated</a:t>
            </a:r>
          </a:p>
          <a:p>
            <a:pPr marL="257175">
              <a:buFont typeface="Arial" charset="0"/>
              <a:buChar char="•"/>
            </a:pPr>
            <a:r>
              <a:rPr lang="en-US" sz="2000" dirty="0"/>
              <a:t>Referral process</a:t>
            </a:r>
          </a:p>
          <a:p>
            <a:pPr marL="514350" lvl="1">
              <a:buFont typeface="Arial" charset="0"/>
              <a:buChar char="•"/>
            </a:pPr>
            <a:r>
              <a:rPr lang="en-US" dirty="0"/>
              <a:t>Contact info</a:t>
            </a:r>
          </a:p>
          <a:p>
            <a:pPr marL="514350" lvl="1">
              <a:buFont typeface="Arial" charset="0"/>
              <a:buChar char="•"/>
            </a:pPr>
            <a:r>
              <a:rPr lang="en-US" dirty="0"/>
              <a:t>Intake workflow</a:t>
            </a:r>
          </a:p>
          <a:p>
            <a:pPr marL="514350" lvl="1">
              <a:buFont typeface="Arial" charset="0"/>
              <a:buChar char="•"/>
            </a:pPr>
            <a:r>
              <a:rPr lang="en-US" dirty="0"/>
              <a:t>Consultation with recommendations</a:t>
            </a:r>
          </a:p>
          <a:p>
            <a:pPr marL="257175">
              <a:buFont typeface="Arial" charset="0"/>
              <a:buChar char="•"/>
            </a:pPr>
            <a:r>
              <a:rPr lang="en-US" sz="2000" dirty="0"/>
              <a:t>Treatment process</a:t>
            </a:r>
          </a:p>
        </p:txBody>
      </p:sp>
      <p:sp>
        <p:nvSpPr>
          <p:cNvPr id="6" name="Footer Placeholder 5">
            <a:extLst>
              <a:ext uri="{FF2B5EF4-FFF2-40B4-BE49-F238E27FC236}">
                <a16:creationId xmlns:a16="http://schemas.microsoft.com/office/drawing/2014/main" id="{F46D376A-151E-E54F-B6D7-1922994123D5}"/>
              </a:ext>
            </a:extLst>
          </p:cNvPr>
          <p:cNvSpPr>
            <a:spLocks noGrp="1"/>
          </p:cNvSpPr>
          <p:nvPr>
            <p:ph type="ftr" sz="quarter" idx="16"/>
          </p:nvPr>
        </p:nvSpPr>
        <p:spPr/>
        <p:txBody>
          <a:bodyPr/>
          <a:lstStyle/>
          <a:p>
            <a:r>
              <a:rPr lang="en-US" dirty="0">
                <a:solidFill>
                  <a:srgbClr val="B5B4B4"/>
                </a:solidFill>
              </a:rPr>
              <a:t>CONFIDENTIAL – DO NOT DISTRIBUTE</a:t>
            </a:r>
          </a:p>
        </p:txBody>
      </p:sp>
      <p:pic>
        <p:nvPicPr>
          <p:cNvPr id="5" name="Picture 4">
            <a:extLst>
              <a:ext uri="{FF2B5EF4-FFF2-40B4-BE49-F238E27FC236}">
                <a16:creationId xmlns:a16="http://schemas.microsoft.com/office/drawing/2014/main" id="{3B6758AA-5AF3-4A5F-8B59-403890C66E1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86557" y="6245652"/>
            <a:ext cx="1442479" cy="413184"/>
          </a:xfrm>
          <a:prstGeom prst="rect">
            <a:avLst/>
          </a:prstGeom>
        </p:spPr>
      </p:pic>
    </p:spTree>
    <p:extLst>
      <p:ext uri="{BB962C8B-B14F-4D97-AF65-F5344CB8AC3E}">
        <p14:creationId xmlns:p14="http://schemas.microsoft.com/office/powerpoint/2010/main" val="191596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962" y="1910630"/>
            <a:ext cx="8607734" cy="1475492"/>
          </a:xfrm>
        </p:spPr>
        <p:txBody>
          <a:bodyPr>
            <a:normAutofit fontScale="90000"/>
          </a:bodyPr>
          <a:lstStyle/>
          <a:p>
            <a:r>
              <a:rPr lang="en-US" dirty="0"/>
              <a:t>UW Northwest Hospital</a:t>
            </a:r>
            <a:br>
              <a:rPr lang="en-US" dirty="0"/>
            </a:br>
            <a:r>
              <a:rPr lang="en-US" dirty="0"/>
              <a:t>Center for Behavioral Health </a:t>
            </a:r>
            <a:br>
              <a:rPr lang="en-US" dirty="0"/>
            </a:br>
            <a:r>
              <a:rPr lang="en-US" dirty="0"/>
              <a:t>and Learning (CBHL)</a:t>
            </a:r>
          </a:p>
        </p:txBody>
      </p:sp>
      <p:sp>
        <p:nvSpPr>
          <p:cNvPr id="3" name="Text Placeholder 2"/>
          <p:cNvSpPr>
            <a:spLocks noGrp="1"/>
          </p:cNvSpPr>
          <p:nvPr>
            <p:ph type="body" sz="quarter" idx="11"/>
          </p:nvPr>
        </p:nvSpPr>
        <p:spPr/>
        <p:txBody>
          <a:bodyPr/>
          <a:lstStyle/>
          <a:p>
            <a:r>
              <a:rPr lang="en-US" sz="1800" dirty="0"/>
              <a:t>1550 N 115</a:t>
            </a:r>
            <a:r>
              <a:rPr lang="en-US" sz="1800" baseline="30000" dirty="0"/>
              <a:t>th</a:t>
            </a:r>
            <a:r>
              <a:rPr lang="en-US" sz="1800" dirty="0"/>
              <a:t> Street</a:t>
            </a:r>
          </a:p>
        </p:txBody>
      </p:sp>
      <p:sp>
        <p:nvSpPr>
          <p:cNvPr id="4" name="Text Placeholder 3"/>
          <p:cNvSpPr>
            <a:spLocks noGrp="1"/>
          </p:cNvSpPr>
          <p:nvPr>
            <p:ph type="body" sz="quarter" idx="12"/>
          </p:nvPr>
        </p:nvSpPr>
        <p:spPr/>
        <p:txBody>
          <a:bodyPr/>
          <a:lstStyle/>
          <a:p>
            <a:r>
              <a:rPr lang="en-US" sz="1800" dirty="0"/>
              <a:t>Seattle, WA 98133</a:t>
            </a:r>
          </a:p>
        </p:txBody>
      </p:sp>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3"/>
          </p:nvPr>
        </p:nvSpPr>
        <p:spPr/>
        <p:txBody>
          <a:bodyPr/>
          <a:lstStyle/>
          <a:p>
            <a:r>
              <a:rPr lang="en-US" dirty="0">
                <a:solidFill>
                  <a:srgbClr val="B5B4B4"/>
                </a:solidFill>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86557" y="6382177"/>
            <a:ext cx="1442479" cy="413184"/>
          </a:xfrm>
          <a:prstGeom prst="rect">
            <a:avLst/>
          </a:prstGeom>
        </p:spPr>
      </p:pic>
      <p:pic>
        <p:nvPicPr>
          <p:cNvPr id="8" name="Picture 7" descr="A reception desk in a hospital&#10;&#10;Description automatically generated">
            <a:extLst>
              <a:ext uri="{FF2B5EF4-FFF2-40B4-BE49-F238E27FC236}">
                <a16:creationId xmlns:a16="http://schemas.microsoft.com/office/drawing/2014/main" id="{80C4D68F-9D01-8F6B-6F94-884E36F63D31}"/>
              </a:ext>
            </a:extLst>
          </p:cNvPr>
          <p:cNvPicPr>
            <a:picLocks noChangeAspect="1"/>
          </p:cNvPicPr>
          <p:nvPr/>
        </p:nvPicPr>
        <p:blipFill>
          <a:blip r:embed="rId6"/>
          <a:stretch>
            <a:fillRect/>
          </a:stretch>
        </p:blipFill>
        <p:spPr>
          <a:xfrm>
            <a:off x="5482336" y="2831335"/>
            <a:ext cx="3247452" cy="3227942"/>
          </a:xfrm>
          <a:prstGeom prst="rect">
            <a:avLst/>
          </a:prstGeom>
        </p:spPr>
      </p:pic>
      <p:pic>
        <p:nvPicPr>
          <p:cNvPr id="7" name="Picture 6">
            <a:extLst>
              <a:ext uri="{FF2B5EF4-FFF2-40B4-BE49-F238E27FC236}">
                <a16:creationId xmlns:a16="http://schemas.microsoft.com/office/drawing/2014/main" id="{17C41407-9252-6EA8-80A6-EC56A5BF1C37}"/>
              </a:ext>
            </a:extLst>
          </p:cNvPr>
          <p:cNvPicPr>
            <a:picLocks noChangeAspect="1"/>
          </p:cNvPicPr>
          <p:nvPr/>
        </p:nvPicPr>
        <p:blipFill>
          <a:blip r:embed="rId7"/>
          <a:stretch>
            <a:fillRect/>
          </a:stretch>
        </p:blipFill>
        <p:spPr>
          <a:xfrm>
            <a:off x="275646" y="2634126"/>
            <a:ext cx="5139373" cy="3792041"/>
          </a:xfrm>
          <a:prstGeom prst="rect">
            <a:avLst/>
          </a:prstGeom>
        </p:spPr>
      </p:pic>
    </p:spTree>
    <p:extLst>
      <p:ext uri="{BB962C8B-B14F-4D97-AF65-F5344CB8AC3E}">
        <p14:creationId xmlns:p14="http://schemas.microsoft.com/office/powerpoint/2010/main" val="5433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526D552-3CE9-2323-2351-D856F677337C}"/>
              </a:ext>
            </a:extLst>
          </p:cNvPr>
          <p:cNvSpPr>
            <a:spLocks noGrp="1"/>
          </p:cNvSpPr>
          <p:nvPr>
            <p:ph type="body" sz="quarter" idx="13"/>
          </p:nvPr>
        </p:nvSpPr>
        <p:spPr/>
        <p:txBody>
          <a:bodyPr>
            <a:normAutofit/>
          </a:bodyPr>
          <a:lstStyle/>
          <a:p>
            <a:pPr marL="171450" indent="0">
              <a:buNone/>
            </a:pPr>
            <a:r>
              <a:rPr lang="en-US" sz="1800" dirty="0"/>
              <a:t>Neuromodulation Faculty</a:t>
            </a:r>
          </a:p>
        </p:txBody>
      </p:sp>
      <p:sp>
        <p:nvSpPr>
          <p:cNvPr id="14" name="Text Placeholder 13">
            <a:extLst>
              <a:ext uri="{FF2B5EF4-FFF2-40B4-BE49-F238E27FC236}">
                <a16:creationId xmlns:a16="http://schemas.microsoft.com/office/drawing/2014/main" id="{195B5BF5-9B34-8DFE-5FEE-C7910AFFC497}"/>
              </a:ext>
            </a:extLst>
          </p:cNvPr>
          <p:cNvSpPr>
            <a:spLocks noGrp="1"/>
          </p:cNvSpPr>
          <p:nvPr>
            <p:ph type="body" sz="quarter" idx="14"/>
          </p:nvPr>
        </p:nvSpPr>
        <p:spPr/>
        <p:txBody>
          <a:bodyPr/>
          <a:lstStyle/>
          <a:p>
            <a:r>
              <a:rPr lang="en-US" dirty="0"/>
              <a:t>Randall Espinoza, MD, MPH</a:t>
            </a:r>
          </a:p>
          <a:p>
            <a:r>
              <a:rPr lang="en-US" dirty="0"/>
              <a:t>Brandon Thomas, MD, PhD</a:t>
            </a:r>
          </a:p>
          <a:p>
            <a:r>
              <a:rPr lang="en-US" dirty="0"/>
              <a:t>Stephen Thielke, MD, MS</a:t>
            </a:r>
          </a:p>
          <a:p>
            <a:r>
              <a:rPr lang="en-US" dirty="0"/>
              <a:t>William Solan, MD</a:t>
            </a:r>
          </a:p>
        </p:txBody>
      </p:sp>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5"/>
          </p:nvPr>
        </p:nvSpPr>
        <p:spPr/>
        <p:txBody>
          <a:bodyPr/>
          <a:lstStyle/>
          <a:p>
            <a:r>
              <a:rPr lang="en-US" dirty="0">
                <a:solidFill>
                  <a:srgbClr val="B5B4B4"/>
                </a:solidFill>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86557" y="6382177"/>
            <a:ext cx="1442479" cy="413184"/>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A1CC4237-EC12-4610-63D5-03AD0D19EF0B}"/>
              </a:ext>
            </a:extLst>
          </p:cNvPr>
          <p:cNvPicPr>
            <a:picLocks noChangeAspect="1"/>
          </p:cNvPicPr>
          <p:nvPr/>
        </p:nvPicPr>
        <p:blipFill>
          <a:blip r:embed="rId6"/>
          <a:stretch>
            <a:fillRect/>
          </a:stretch>
        </p:blipFill>
        <p:spPr>
          <a:xfrm>
            <a:off x="4571999" y="1322773"/>
            <a:ext cx="4386387" cy="3580688"/>
          </a:xfrm>
          <a:prstGeom prst="rect">
            <a:avLst/>
          </a:prstGeom>
        </p:spPr>
      </p:pic>
      <p:sp>
        <p:nvSpPr>
          <p:cNvPr id="17" name="TextBox 16">
            <a:extLst>
              <a:ext uri="{FF2B5EF4-FFF2-40B4-BE49-F238E27FC236}">
                <a16:creationId xmlns:a16="http://schemas.microsoft.com/office/drawing/2014/main" id="{A0AEBAD8-863B-C13B-5309-2ADE8E88434A}"/>
              </a:ext>
            </a:extLst>
          </p:cNvPr>
          <p:cNvSpPr txBox="1"/>
          <p:nvPr/>
        </p:nvSpPr>
        <p:spPr>
          <a:xfrm>
            <a:off x="4572000" y="953679"/>
            <a:ext cx="4386387" cy="369332"/>
          </a:xfrm>
          <a:prstGeom prst="rect">
            <a:avLst/>
          </a:prstGeom>
          <a:solidFill>
            <a:srgbClr val="7030A0"/>
          </a:solidFill>
        </p:spPr>
        <p:txBody>
          <a:bodyPr wrap="square" rtlCol="0">
            <a:spAutoFit/>
          </a:bodyPr>
          <a:lstStyle/>
          <a:p>
            <a:r>
              <a:rPr lang="en-US" dirty="0">
                <a:solidFill>
                  <a:srgbClr val="FFFFFF"/>
                </a:solidFill>
                <a:latin typeface="+mj-lt"/>
              </a:rPr>
              <a:t>Nursing and Support Staff</a:t>
            </a:r>
          </a:p>
        </p:txBody>
      </p:sp>
    </p:spTree>
    <p:extLst>
      <p:ext uri="{BB962C8B-B14F-4D97-AF65-F5344CB8AC3E}">
        <p14:creationId xmlns:p14="http://schemas.microsoft.com/office/powerpoint/2010/main" val="36219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97DEE45-1E9D-B966-046F-7EEFC9F6F7C4}"/>
              </a:ext>
            </a:extLst>
          </p:cNvPr>
          <p:cNvSpPr>
            <a:spLocks noGrp="1"/>
          </p:cNvSpPr>
          <p:nvPr>
            <p:ph type="body" sz="quarter" idx="13"/>
          </p:nvPr>
        </p:nvSpPr>
        <p:spPr/>
        <p:txBody>
          <a:bodyPr/>
          <a:lstStyle/>
          <a:p>
            <a:r>
              <a:rPr lang="en-US" dirty="0"/>
              <a:t>What we do</a:t>
            </a:r>
          </a:p>
        </p:txBody>
      </p:sp>
      <p:sp>
        <p:nvSpPr>
          <p:cNvPr id="14" name="Text Placeholder 13">
            <a:extLst>
              <a:ext uri="{FF2B5EF4-FFF2-40B4-BE49-F238E27FC236}">
                <a16:creationId xmlns:a16="http://schemas.microsoft.com/office/drawing/2014/main" id="{A84D41C6-FA30-BEA3-6D87-466914289EFB}"/>
              </a:ext>
            </a:extLst>
          </p:cNvPr>
          <p:cNvSpPr>
            <a:spLocks noGrp="1"/>
          </p:cNvSpPr>
          <p:nvPr>
            <p:ph type="body" sz="quarter" idx="14"/>
          </p:nvPr>
        </p:nvSpPr>
        <p:spPr/>
        <p:txBody>
          <a:bodyPr/>
          <a:lstStyle/>
          <a:p>
            <a:r>
              <a:rPr lang="en-US" dirty="0"/>
              <a:t>Provide state-of-the-art neuromodulation and interventional psychiatry treatments for</a:t>
            </a:r>
          </a:p>
          <a:p>
            <a:pPr lvl="1"/>
            <a:r>
              <a:rPr lang="en-US" dirty="0"/>
              <a:t>UW Psychiatry and UW Medicine patients</a:t>
            </a:r>
          </a:p>
          <a:p>
            <a:pPr lvl="1"/>
            <a:r>
              <a:rPr lang="en-US" dirty="0"/>
              <a:t>Underserved populations previously limited by access</a:t>
            </a:r>
          </a:p>
          <a:p>
            <a:pPr lvl="1"/>
            <a:r>
              <a:rPr lang="en-US" dirty="0"/>
              <a:t>Referrals from surrounding areas</a:t>
            </a:r>
          </a:p>
        </p:txBody>
      </p:sp>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5"/>
          </p:nvPr>
        </p:nvSpPr>
        <p:spPr/>
        <p:txBody>
          <a:bodyPr/>
          <a:lstStyle/>
          <a:p>
            <a:r>
              <a:rPr lang="en-US" dirty="0">
                <a:solidFill>
                  <a:srgbClr val="B5B4B4"/>
                </a:solidFill>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86557" y="6382177"/>
            <a:ext cx="1442479" cy="413184"/>
          </a:xfrm>
          <a:prstGeom prst="rect">
            <a:avLst/>
          </a:prstGeom>
        </p:spPr>
      </p:pic>
    </p:spTree>
    <p:extLst>
      <p:ext uri="{BB962C8B-B14F-4D97-AF65-F5344CB8AC3E}">
        <p14:creationId xmlns:p14="http://schemas.microsoft.com/office/powerpoint/2010/main" val="98455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97DEE45-1E9D-B966-046F-7EEFC9F6F7C4}"/>
              </a:ext>
            </a:extLst>
          </p:cNvPr>
          <p:cNvSpPr>
            <a:spLocks noGrp="1"/>
          </p:cNvSpPr>
          <p:nvPr>
            <p:ph type="body" sz="quarter" idx="13"/>
          </p:nvPr>
        </p:nvSpPr>
        <p:spPr/>
        <p:txBody>
          <a:bodyPr/>
          <a:lstStyle/>
          <a:p>
            <a:r>
              <a:rPr lang="en-US" dirty="0"/>
              <a:t>Services</a:t>
            </a:r>
          </a:p>
        </p:txBody>
      </p:sp>
      <p:sp>
        <p:nvSpPr>
          <p:cNvPr id="14" name="Text Placeholder 13">
            <a:extLst>
              <a:ext uri="{FF2B5EF4-FFF2-40B4-BE49-F238E27FC236}">
                <a16:creationId xmlns:a16="http://schemas.microsoft.com/office/drawing/2014/main" id="{A84D41C6-FA30-BEA3-6D87-466914289EFB}"/>
              </a:ext>
            </a:extLst>
          </p:cNvPr>
          <p:cNvSpPr>
            <a:spLocks noGrp="1"/>
          </p:cNvSpPr>
          <p:nvPr>
            <p:ph type="body" sz="quarter" idx="14"/>
          </p:nvPr>
        </p:nvSpPr>
        <p:spPr/>
        <p:txBody>
          <a:bodyPr/>
          <a:lstStyle/>
          <a:p>
            <a:r>
              <a:rPr lang="en-US" dirty="0"/>
              <a:t>Consultation</a:t>
            </a:r>
          </a:p>
          <a:p>
            <a:r>
              <a:rPr lang="en-US" dirty="0"/>
              <a:t>Treatments</a:t>
            </a:r>
          </a:p>
          <a:p>
            <a:pPr lvl="1"/>
            <a:r>
              <a:rPr lang="en-US" dirty="0"/>
              <a:t>Electroconvulsive Therapy (ECT)</a:t>
            </a:r>
          </a:p>
          <a:p>
            <a:pPr lvl="1"/>
            <a:r>
              <a:rPr lang="en-US" dirty="0"/>
              <a:t>Transcranial Magnetic Stimulation (</a:t>
            </a:r>
            <a:r>
              <a:rPr lang="en-US" dirty="0" err="1"/>
              <a:t>rTMS</a:t>
            </a:r>
            <a:r>
              <a:rPr lang="en-US" dirty="0"/>
              <a:t> and </a:t>
            </a:r>
            <a:r>
              <a:rPr lang="en-US" dirty="0" err="1"/>
              <a:t>dTMS</a:t>
            </a:r>
            <a:r>
              <a:rPr lang="en-US" dirty="0"/>
              <a:t>)</a:t>
            </a:r>
          </a:p>
          <a:p>
            <a:pPr lvl="1"/>
            <a:r>
              <a:rPr lang="en-US" dirty="0"/>
              <a:t>(Vagus Nerve Stimulation (VNS))</a:t>
            </a:r>
          </a:p>
          <a:p>
            <a:pPr lvl="1"/>
            <a:r>
              <a:rPr lang="en-US" dirty="0"/>
              <a:t>(Ketamine: IV or IN)</a:t>
            </a:r>
          </a:p>
          <a:p>
            <a:pPr lvl="1"/>
            <a:r>
              <a:rPr lang="en-US" dirty="0"/>
              <a:t>Others in development</a:t>
            </a:r>
          </a:p>
          <a:p>
            <a:r>
              <a:rPr lang="en-US" dirty="0"/>
              <a:t>Collaborative care model</a:t>
            </a:r>
          </a:p>
        </p:txBody>
      </p:sp>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B5B4B4"/>
                </a:solidFill>
                <a:effectLst/>
                <a:uLnTx/>
                <a:uFillTx/>
                <a:latin typeface="Calibri Light" charset="0"/>
                <a:cs typeface="Calibri Light" charset="0"/>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86557" y="6382177"/>
            <a:ext cx="1442479" cy="413184"/>
          </a:xfrm>
          <a:prstGeom prst="rect">
            <a:avLst/>
          </a:prstGeom>
        </p:spPr>
      </p:pic>
      <p:sp>
        <p:nvSpPr>
          <p:cNvPr id="3" name="TextBox 2">
            <a:extLst>
              <a:ext uri="{FF2B5EF4-FFF2-40B4-BE49-F238E27FC236}">
                <a16:creationId xmlns:a16="http://schemas.microsoft.com/office/drawing/2014/main" id="{AE67723D-F345-F6D3-EB53-585987C3FDB0}"/>
              </a:ext>
            </a:extLst>
          </p:cNvPr>
          <p:cNvSpPr txBox="1"/>
          <p:nvPr/>
        </p:nvSpPr>
        <p:spPr>
          <a:xfrm>
            <a:off x="4977883" y="664731"/>
            <a:ext cx="3845608" cy="1477328"/>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Settings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Inpatients at CBHL (ITA,</a:t>
            </a:r>
            <a:r>
              <a:rPr kumimoji="0" lang="en-US" sz="1800" b="0" i="0" u="none" strike="noStrike" kern="1200" cap="none" spc="0" normalizeH="0" noProof="0" dirty="0">
                <a:ln>
                  <a:noFill/>
                </a:ln>
                <a:solidFill>
                  <a:srgbClr val="FFFFFF"/>
                </a:solidFill>
                <a:effectLst/>
                <a:uLnTx/>
                <a:uFillTx/>
                <a:latin typeface="Calibri" panose="020F0502020204030204"/>
                <a:ea typeface="+mn-ea"/>
                <a:cs typeface="+mn-cs"/>
              </a:rPr>
              <a:t> CC, voluntary)</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Outpatients from surrounding locales</a:t>
            </a:r>
          </a:p>
        </p:txBody>
      </p:sp>
      <p:sp>
        <p:nvSpPr>
          <p:cNvPr id="4" name="TextBox 3">
            <a:extLst>
              <a:ext uri="{FF2B5EF4-FFF2-40B4-BE49-F238E27FC236}">
                <a16:creationId xmlns:a16="http://schemas.microsoft.com/office/drawing/2014/main" id="{C83A33A3-57B1-AE38-6B01-6F7D4D3EF6FD}"/>
              </a:ext>
            </a:extLst>
          </p:cNvPr>
          <p:cNvSpPr txBox="1"/>
          <p:nvPr/>
        </p:nvSpPr>
        <p:spPr>
          <a:xfrm>
            <a:off x="4977883" y="2554019"/>
            <a:ext cx="3845608" cy="2585323"/>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FFFFFF"/>
                </a:solidFill>
                <a:latin typeface="Calibri" panose="020F0502020204030204"/>
              </a:rPr>
              <a:t>Services</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Consultation with recommendations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FFFFFF"/>
                </a:solidFill>
                <a:latin typeface="Calibri" panose="020F0502020204030204"/>
              </a:rPr>
              <a:t>Treatments – acute and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FFFFFF"/>
                </a:solidFill>
                <a:latin typeface="Calibri" panose="020F0502020204030204"/>
              </a:rPr>
              <a:t>Follow-ups while getting CfN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FFFFFF"/>
                </a:solidFill>
                <a:latin typeface="Calibri" panose="020F0502020204030204"/>
              </a:rPr>
              <a:t>Transitions and maintenance plans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9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3"/>
          </p:nvPr>
        </p:nvSpPr>
        <p:spPr/>
        <p:txBody>
          <a:bodyPr/>
          <a:lstStyle/>
          <a:p>
            <a:r>
              <a:rPr lang="en-US" dirty="0">
                <a:solidFill>
                  <a:srgbClr val="B5B4B4"/>
                </a:solidFill>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86557" y="6382177"/>
            <a:ext cx="1442479" cy="413184"/>
          </a:xfrm>
          <a:prstGeom prst="rect">
            <a:avLst/>
          </a:prstGeom>
        </p:spPr>
      </p:pic>
      <p:graphicFrame>
        <p:nvGraphicFramePr>
          <p:cNvPr id="7" name="Table 6">
            <a:extLst>
              <a:ext uri="{FF2B5EF4-FFF2-40B4-BE49-F238E27FC236}">
                <a16:creationId xmlns:a16="http://schemas.microsoft.com/office/drawing/2014/main" id="{39BCFEC3-BF47-90AE-8AF7-E84F37D885C1}"/>
              </a:ext>
            </a:extLst>
          </p:cNvPr>
          <p:cNvGraphicFramePr>
            <a:graphicFrameLocks noGrp="1"/>
          </p:cNvGraphicFramePr>
          <p:nvPr>
            <p:extLst>
              <p:ext uri="{D42A27DB-BD31-4B8C-83A1-F6EECF244321}">
                <p14:modId xmlns:p14="http://schemas.microsoft.com/office/powerpoint/2010/main" val="2207257774"/>
              </p:ext>
            </p:extLst>
          </p:nvPr>
        </p:nvGraphicFramePr>
        <p:xfrm>
          <a:off x="145280" y="89483"/>
          <a:ext cx="8883757" cy="6040551"/>
        </p:xfrm>
        <a:graphic>
          <a:graphicData uri="http://schemas.openxmlformats.org/drawingml/2006/table">
            <a:tbl>
              <a:tblPr firstRow="1" bandRow="1">
                <a:tableStyleId>{5C22544A-7EE6-4342-B048-85BDC9FD1C3A}</a:tableStyleId>
              </a:tblPr>
              <a:tblGrid>
                <a:gridCol w="3177519">
                  <a:extLst>
                    <a:ext uri="{9D8B030D-6E8A-4147-A177-3AD203B41FA5}">
                      <a16:colId xmlns:a16="http://schemas.microsoft.com/office/drawing/2014/main" val="196997456"/>
                    </a:ext>
                  </a:extLst>
                </a:gridCol>
                <a:gridCol w="3414756">
                  <a:extLst>
                    <a:ext uri="{9D8B030D-6E8A-4147-A177-3AD203B41FA5}">
                      <a16:colId xmlns:a16="http://schemas.microsoft.com/office/drawing/2014/main" val="3263286400"/>
                    </a:ext>
                  </a:extLst>
                </a:gridCol>
                <a:gridCol w="2291482">
                  <a:extLst>
                    <a:ext uri="{9D8B030D-6E8A-4147-A177-3AD203B41FA5}">
                      <a16:colId xmlns:a16="http://schemas.microsoft.com/office/drawing/2014/main" val="531934708"/>
                    </a:ext>
                  </a:extLst>
                </a:gridCol>
              </a:tblGrid>
              <a:tr h="570362">
                <a:tc gridSpan="3">
                  <a:txBody>
                    <a:bodyPr/>
                    <a:lstStyle/>
                    <a:p>
                      <a:pPr algn="ctr"/>
                      <a:r>
                        <a:rPr lang="en-US" sz="2800" dirty="0"/>
                        <a:t>Conditions or Disorders Considered for Treatment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91315896"/>
                  </a:ext>
                </a:extLst>
              </a:tr>
              <a:tr h="570362">
                <a:tc>
                  <a:txBody>
                    <a:bodyPr/>
                    <a:lstStyle/>
                    <a:p>
                      <a:endParaRPr lang="en-US" sz="2400" dirty="0"/>
                    </a:p>
                  </a:txBody>
                  <a:tcPr/>
                </a:tc>
                <a:tc>
                  <a:txBody>
                    <a:bodyPr/>
                    <a:lstStyle/>
                    <a:p>
                      <a:pPr algn="ctr"/>
                      <a:r>
                        <a:rPr lang="en-US" sz="2400" baseline="30000" dirty="0"/>
                        <a:t>1</a:t>
                      </a:r>
                      <a:r>
                        <a:rPr lang="en-US" sz="2400" dirty="0"/>
                        <a:t>On Label</a:t>
                      </a:r>
                      <a:endParaRPr lang="en-US" sz="2400" baseline="30000" dirty="0"/>
                    </a:p>
                  </a:txBody>
                  <a:tcPr/>
                </a:tc>
                <a:tc>
                  <a:txBody>
                    <a:bodyPr/>
                    <a:lstStyle/>
                    <a:p>
                      <a:pPr algn="ctr"/>
                      <a:r>
                        <a:rPr lang="en-US" sz="2400" dirty="0"/>
                        <a:t>Off Label</a:t>
                      </a:r>
                    </a:p>
                  </a:txBody>
                  <a:tcPr/>
                </a:tc>
                <a:extLst>
                  <a:ext uri="{0D108BD9-81ED-4DB2-BD59-A6C34878D82A}">
                    <a16:rowId xmlns:a16="http://schemas.microsoft.com/office/drawing/2014/main" val="1337340724"/>
                  </a:ext>
                </a:extLst>
              </a:tr>
              <a:tr h="592705">
                <a:tc>
                  <a:txBody>
                    <a:bodyPr/>
                    <a:lstStyle/>
                    <a:p>
                      <a:r>
                        <a:rPr lang="en-US" sz="2400" dirty="0"/>
                        <a:t>ECT (single or adjunct)</a:t>
                      </a:r>
                    </a:p>
                  </a:txBody>
                  <a:tcPr/>
                </a:tc>
                <a:tc>
                  <a:txBody>
                    <a:bodyPr/>
                    <a:lstStyle/>
                    <a:p>
                      <a:r>
                        <a:rPr lang="en-US" sz="1600" baseline="30000" dirty="0"/>
                        <a:t>2</a:t>
                      </a:r>
                      <a:r>
                        <a:rPr lang="en-US" sz="1600" dirty="0"/>
                        <a:t>MDE associated with unipolar or bipolar disorder; catatonia (irrespective of etiology)</a:t>
                      </a:r>
                    </a:p>
                  </a:txBody>
                  <a:tcPr/>
                </a:tc>
                <a:tc>
                  <a:txBody>
                    <a:bodyPr/>
                    <a:lstStyle/>
                    <a:p>
                      <a:r>
                        <a:rPr lang="en-US" dirty="0"/>
                        <a:t>TRD; “Double depression”; Depressive Disorder due to another medical condition; Schizophrenia; SIB associated with neuropsychiatric disorder; children &lt; 13 years</a:t>
                      </a:r>
                    </a:p>
                  </a:txBody>
                  <a:tcPr/>
                </a:tc>
                <a:extLst>
                  <a:ext uri="{0D108BD9-81ED-4DB2-BD59-A6C34878D82A}">
                    <a16:rowId xmlns:a16="http://schemas.microsoft.com/office/drawing/2014/main" val="3783872034"/>
                  </a:ext>
                </a:extLst>
              </a:tr>
              <a:tr h="931393">
                <a:tc>
                  <a:txBody>
                    <a:bodyPr/>
                    <a:lstStyle/>
                    <a:p>
                      <a:r>
                        <a:rPr lang="en-US" sz="2400" dirty="0"/>
                        <a:t>TMS </a:t>
                      </a:r>
                      <a:r>
                        <a:rPr lang="en-US" sz="2000" dirty="0"/>
                        <a:t>(adjunct; accelerated)</a:t>
                      </a:r>
                    </a:p>
                    <a:p>
                      <a:pPr marL="285750" indent="-285750">
                        <a:buFont typeface="Arial" panose="020B0604020202020204" pitchFamily="34" charset="0"/>
                        <a:buChar char="•"/>
                      </a:pPr>
                      <a:r>
                        <a:rPr lang="en-US" sz="1800" dirty="0" err="1"/>
                        <a:t>dTMS</a:t>
                      </a:r>
                      <a:r>
                        <a:rPr lang="en-US" sz="1800" dirty="0"/>
                        <a:t> </a:t>
                      </a:r>
                    </a:p>
                    <a:p>
                      <a:pPr marL="0" indent="0">
                        <a:buFont typeface="Arial" panose="020B0604020202020204" pitchFamily="34" charset="0"/>
                        <a:buNone/>
                      </a:pPr>
                      <a:endParaRPr lang="en-US" sz="1800" dirty="0"/>
                    </a:p>
                  </a:txBody>
                  <a:tcPr/>
                </a:tc>
                <a:tc>
                  <a:txBody>
                    <a:bodyPr/>
                    <a:lstStyle/>
                    <a:p>
                      <a:r>
                        <a:rPr lang="en-US" sz="1600" dirty="0"/>
                        <a:t>MDD, TRD, Anxious Depression, LLD (2024), OCD, Smoking Cessation</a:t>
                      </a:r>
                    </a:p>
                    <a:p>
                      <a:endParaRPr lang="en-US" sz="1600" dirty="0"/>
                    </a:p>
                  </a:txBody>
                  <a:tcPr/>
                </a:tc>
                <a:tc rowSpan="2">
                  <a:txBody>
                    <a:bodyPr/>
                    <a:lstStyle/>
                    <a:p>
                      <a:r>
                        <a:rPr lang="en-US" b="1" dirty="0"/>
                        <a:t>Data are very limited</a:t>
                      </a:r>
                      <a:r>
                        <a:rPr lang="en-US" dirty="0"/>
                        <a:t>:</a:t>
                      </a:r>
                    </a:p>
                    <a:p>
                      <a:r>
                        <a:rPr lang="en-US" dirty="0"/>
                        <a:t>PTSD and trauma, Panic Disorder, Agoraphobia, GAD, Social Anxiety Disorder, SUD, panic attacks, chronic pain, fibromyalgia, ADHD, ASD, MCI or AD</a:t>
                      </a:r>
                    </a:p>
                  </a:txBody>
                  <a:tcPr/>
                </a:tc>
                <a:extLst>
                  <a:ext uri="{0D108BD9-81ED-4DB2-BD59-A6C34878D82A}">
                    <a16:rowId xmlns:a16="http://schemas.microsoft.com/office/drawing/2014/main" val="1833443838"/>
                  </a:ext>
                </a:extLst>
              </a:tr>
              <a:tr h="717585">
                <a:tc>
                  <a:txBody>
                    <a:bodyPr/>
                    <a:lstStyle/>
                    <a:p>
                      <a:pPr marL="285750" indent="-285750">
                        <a:buFont typeface="Arial" panose="020B0604020202020204" pitchFamily="34" charset="0"/>
                        <a:buChar char="•"/>
                      </a:pPr>
                      <a:r>
                        <a:rPr lang="en-US" sz="1800" dirty="0" err="1"/>
                        <a:t>rTMS</a:t>
                      </a:r>
                      <a:endParaRPr lang="en-US" sz="1800" dirty="0"/>
                    </a:p>
                  </a:txBody>
                  <a:tcPr/>
                </a:tc>
                <a:tc>
                  <a:txBody>
                    <a:bodyPr/>
                    <a:lstStyle/>
                    <a:p>
                      <a:r>
                        <a:rPr lang="en-US" sz="1600" dirty="0"/>
                        <a:t>TRD, OCD, Pain</a:t>
                      </a:r>
                    </a:p>
                  </a:txBody>
                  <a:tcPr/>
                </a:tc>
                <a:tc vMerge="1">
                  <a:txBody>
                    <a:bodyPr/>
                    <a:lstStyle/>
                    <a:p>
                      <a:endParaRPr lang="en-US"/>
                    </a:p>
                  </a:txBody>
                  <a:tcPr/>
                </a:tc>
                <a:extLst>
                  <a:ext uri="{0D108BD9-81ED-4DB2-BD59-A6C34878D82A}">
                    <a16:rowId xmlns:a16="http://schemas.microsoft.com/office/drawing/2014/main" val="3797733235"/>
                  </a:ext>
                </a:extLst>
              </a:tr>
              <a:tr h="570362">
                <a:tc>
                  <a:txBody>
                    <a:bodyPr/>
                    <a:lstStyle/>
                    <a:p>
                      <a:r>
                        <a:rPr lang="en-US" sz="2400" dirty="0"/>
                        <a:t>VNS (adjunct)</a:t>
                      </a:r>
                    </a:p>
                  </a:txBody>
                  <a:tcPr/>
                </a:tc>
                <a:tc>
                  <a:txBody>
                    <a:bodyPr/>
                    <a:lstStyle/>
                    <a:p>
                      <a:r>
                        <a:rPr lang="en-US" sz="1600" baseline="30000" dirty="0"/>
                        <a:t>3</a:t>
                      </a:r>
                      <a:r>
                        <a:rPr lang="en-US" sz="1600" dirty="0"/>
                        <a:t>TRD (unipolar or bipolar)</a:t>
                      </a:r>
                    </a:p>
                  </a:txBody>
                  <a:tcPr/>
                </a:tc>
                <a:tc>
                  <a:txBody>
                    <a:bodyPr/>
                    <a:lstStyle/>
                    <a:p>
                      <a:endParaRPr lang="en-US" dirty="0"/>
                    </a:p>
                  </a:txBody>
                  <a:tcPr/>
                </a:tc>
                <a:extLst>
                  <a:ext uri="{0D108BD9-81ED-4DB2-BD59-A6C34878D82A}">
                    <a16:rowId xmlns:a16="http://schemas.microsoft.com/office/drawing/2014/main" val="4284381356"/>
                  </a:ext>
                </a:extLst>
              </a:tr>
              <a:tr h="931393">
                <a:tc>
                  <a:txBody>
                    <a:bodyPr/>
                    <a:lstStyle/>
                    <a:p>
                      <a:r>
                        <a:rPr lang="en-US" sz="2400" dirty="0"/>
                        <a:t>Ketamine (adjunct)</a:t>
                      </a:r>
                    </a:p>
                    <a:p>
                      <a:pPr marL="285750" indent="-285750">
                        <a:buFont typeface="Arial" panose="020B0604020202020204" pitchFamily="34" charset="0"/>
                        <a:buChar char="•"/>
                      </a:pPr>
                      <a:r>
                        <a:rPr lang="en-US" sz="1800" dirty="0"/>
                        <a:t>IN: intranasal (</a:t>
                      </a:r>
                      <a:r>
                        <a:rPr lang="en-US" sz="1800" dirty="0" err="1"/>
                        <a:t>esketamine</a:t>
                      </a:r>
                      <a:r>
                        <a:rPr lang="en-US" sz="1800" dirty="0"/>
                        <a:t>)</a:t>
                      </a:r>
                    </a:p>
                    <a:p>
                      <a:pPr marL="285750" indent="-285750">
                        <a:buFont typeface="Arial" panose="020B0604020202020204" pitchFamily="34" charset="0"/>
                        <a:buChar char="•"/>
                      </a:pPr>
                      <a:r>
                        <a:rPr lang="en-US" sz="1800" dirty="0"/>
                        <a:t>SC: subcutaneous (racemic)</a:t>
                      </a:r>
                    </a:p>
                    <a:p>
                      <a:pPr marL="285750" indent="-285750">
                        <a:buFont typeface="Arial" panose="020B0604020202020204" pitchFamily="34" charset="0"/>
                        <a:buChar char="•"/>
                      </a:pPr>
                      <a:r>
                        <a:rPr lang="en-US" sz="1800" dirty="0"/>
                        <a:t>IV: intravenous (racemic)</a:t>
                      </a:r>
                    </a:p>
                  </a:txBody>
                  <a:tcPr/>
                </a:tc>
                <a:tc>
                  <a:txBody>
                    <a:bodyPr/>
                    <a:lstStyle/>
                    <a:p>
                      <a:endParaRPr lang="en-US" sz="1200" dirty="0"/>
                    </a:p>
                    <a:p>
                      <a:endParaRPr lang="en-US" sz="1200" dirty="0"/>
                    </a:p>
                    <a:p>
                      <a:r>
                        <a:rPr lang="en-US" sz="1600" baseline="30000" dirty="0"/>
                        <a:t>4</a:t>
                      </a:r>
                      <a:r>
                        <a:rPr lang="en-US" sz="1600" dirty="0"/>
                        <a:t>TRD and MDE with acute SI/SB</a:t>
                      </a:r>
                    </a:p>
                  </a:txBody>
                  <a:tcPr/>
                </a:tc>
                <a:tc>
                  <a:txBody>
                    <a:bodyPr/>
                    <a:lstStyle/>
                    <a:p>
                      <a:endParaRPr lang="en-US" dirty="0"/>
                    </a:p>
                    <a:p>
                      <a:endParaRPr lang="en-US" dirty="0"/>
                    </a:p>
                    <a:p>
                      <a:endParaRPr lang="en-US" dirty="0"/>
                    </a:p>
                    <a:p>
                      <a:r>
                        <a:rPr lang="en-US" sz="1800" dirty="0"/>
                        <a:t>TRD</a:t>
                      </a:r>
                    </a:p>
                    <a:p>
                      <a:r>
                        <a:rPr lang="en-US" sz="1800" dirty="0"/>
                        <a:t>TRD</a:t>
                      </a:r>
                    </a:p>
                  </a:txBody>
                  <a:tcPr/>
                </a:tc>
                <a:extLst>
                  <a:ext uri="{0D108BD9-81ED-4DB2-BD59-A6C34878D82A}">
                    <a16:rowId xmlns:a16="http://schemas.microsoft.com/office/drawing/2014/main" val="263578624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C9ACF4-7A22-F542-BACA-3D1B7E5A2A66}"/>
                  </a:ext>
                </a:extLst>
              </p:cNvPr>
              <p:cNvSpPr txBox="1"/>
              <p:nvPr/>
            </p:nvSpPr>
            <p:spPr>
              <a:xfrm>
                <a:off x="140147" y="6200133"/>
                <a:ext cx="6969950" cy="553998"/>
              </a:xfrm>
              <a:prstGeom prst="rect">
                <a:avLst/>
              </a:prstGeom>
              <a:solidFill>
                <a:schemeClr val="accent1">
                  <a:tint val="20000"/>
                </a:schemeClr>
              </a:solidFill>
            </p:spPr>
            <p:txBody>
              <a:bodyPr wrap="square" rtlCol="0">
                <a:spAutoFit/>
              </a:bodyPr>
              <a:lstStyle/>
              <a:p>
                <a:r>
                  <a:rPr lang="en-US" sz="1000" b="1" baseline="30000" dirty="0"/>
                  <a:t>1</a:t>
                </a:r>
                <a:r>
                  <a:rPr lang="en-US" sz="1000" dirty="0"/>
                  <a:t>Refers to current FDA approvals, however, does not guarantee insurance coverage; </a:t>
                </a:r>
                <a:r>
                  <a:rPr lang="en-US" sz="1000" b="1" baseline="30000" dirty="0"/>
                  <a:t>2</a:t>
                </a:r>
                <a:r>
                  <a:rPr lang="en-US" sz="1000" dirty="0"/>
                  <a:t>age≥13 years who are “treatment-resistant” or require rapid response due to the severity of their psychiatric or medical condition; </a:t>
                </a:r>
                <a:r>
                  <a:rPr lang="en-US" sz="1000" baseline="30000" dirty="0"/>
                  <a:t>3</a:t>
                </a:r>
                <a:r>
                  <a:rPr lang="en-US" sz="1000" dirty="0"/>
                  <a:t>TRD includes chronic depression and failure to ≥4 antidepressant trials in current episode; </a:t>
                </a:r>
                <a:r>
                  <a:rPr lang="en-US" sz="1000" baseline="30000" dirty="0"/>
                  <a:t>4</a:t>
                </a:r>
                <a:r>
                  <a:rPr lang="en-US" sz="1000" dirty="0"/>
                  <a:t>TRD defined as failure of </a:t>
                </a:r>
                <a14:m>
                  <m:oMath xmlns:m="http://schemas.openxmlformats.org/officeDocument/2006/math">
                    <m:r>
                      <a:rPr lang="en-US" sz="1000" i="1" smtClean="0">
                        <a:latin typeface="Cambria Math" panose="02040503050406030204" pitchFamily="18" charset="0"/>
                      </a:rPr>
                      <m:t>≥</m:t>
                    </m:r>
                  </m:oMath>
                </a14:m>
                <a:r>
                  <a:rPr lang="en-US" sz="1000" dirty="0"/>
                  <a:t>2 antidepressants in the current episode</a:t>
                </a:r>
              </a:p>
            </p:txBody>
          </p:sp>
        </mc:Choice>
        <mc:Fallback xmlns="">
          <p:sp>
            <p:nvSpPr>
              <p:cNvPr id="8" name="TextBox 7">
                <a:extLst>
                  <a:ext uri="{FF2B5EF4-FFF2-40B4-BE49-F238E27FC236}">
                    <a16:creationId xmlns:a16="http://schemas.microsoft.com/office/drawing/2014/main" id="{D8C9ACF4-7A22-F542-BACA-3D1B7E5A2A66}"/>
                  </a:ext>
                </a:extLst>
              </p:cNvPr>
              <p:cNvSpPr txBox="1">
                <a:spLocks noRot="1" noChangeAspect="1" noMove="1" noResize="1" noEditPoints="1" noAdjustHandles="1" noChangeArrowheads="1" noChangeShapeType="1" noTextEdit="1"/>
              </p:cNvSpPr>
              <p:nvPr/>
            </p:nvSpPr>
            <p:spPr>
              <a:xfrm>
                <a:off x="140147" y="6200133"/>
                <a:ext cx="6969950" cy="553998"/>
              </a:xfrm>
              <a:prstGeom prst="rect">
                <a:avLst/>
              </a:prstGeom>
              <a:blipFill>
                <a:blip r:embed="rId6"/>
                <a:stretch>
                  <a:fillRect b="-6593"/>
                </a:stretch>
              </a:blipFill>
            </p:spPr>
            <p:txBody>
              <a:bodyPr/>
              <a:lstStyle/>
              <a:p>
                <a:r>
                  <a:rPr lang="en-US">
                    <a:noFill/>
                  </a:rPr>
                  <a:t> </a:t>
                </a:r>
              </a:p>
            </p:txBody>
          </p:sp>
        </mc:Fallback>
      </mc:AlternateContent>
    </p:spTree>
    <p:extLst>
      <p:ext uri="{BB962C8B-B14F-4D97-AF65-F5344CB8AC3E}">
        <p14:creationId xmlns:p14="http://schemas.microsoft.com/office/powerpoint/2010/main" val="58223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97DEE45-1E9D-B966-046F-7EEFC9F6F7C4}"/>
              </a:ext>
            </a:extLst>
          </p:cNvPr>
          <p:cNvSpPr>
            <a:spLocks noGrp="1"/>
          </p:cNvSpPr>
          <p:nvPr>
            <p:ph type="body" sz="quarter" idx="13"/>
          </p:nvPr>
        </p:nvSpPr>
        <p:spPr/>
        <p:txBody>
          <a:bodyPr/>
          <a:lstStyle/>
          <a:p>
            <a:r>
              <a:rPr lang="en-US" dirty="0"/>
              <a:t>Referral Process</a:t>
            </a:r>
          </a:p>
        </p:txBody>
      </p:sp>
      <p:sp>
        <p:nvSpPr>
          <p:cNvPr id="14" name="Text Placeholder 13">
            <a:extLst>
              <a:ext uri="{FF2B5EF4-FFF2-40B4-BE49-F238E27FC236}">
                <a16:creationId xmlns:a16="http://schemas.microsoft.com/office/drawing/2014/main" id="{A84D41C6-FA30-BEA3-6D87-466914289EFB}"/>
              </a:ext>
            </a:extLst>
          </p:cNvPr>
          <p:cNvSpPr>
            <a:spLocks noGrp="1"/>
          </p:cNvSpPr>
          <p:nvPr>
            <p:ph type="body" sz="quarter" idx="14"/>
          </p:nvPr>
        </p:nvSpPr>
        <p:spPr>
          <a:xfrm>
            <a:off x="582546" y="1765531"/>
            <a:ext cx="3265217" cy="3237905"/>
          </a:xfrm>
        </p:spPr>
        <p:txBody>
          <a:bodyPr/>
          <a:lstStyle/>
          <a:p>
            <a:r>
              <a:rPr lang="en-US" dirty="0"/>
              <a:t>Website: </a:t>
            </a:r>
            <a:r>
              <a:rPr lang="en-US" dirty="0">
                <a:hlinkClick r:id="rId4"/>
              </a:rPr>
              <a:t>https://www.uwmedicine.org/locations/garvey-institute-center-neuromodulation</a:t>
            </a:r>
            <a:endParaRPr lang="en-US" dirty="0"/>
          </a:p>
          <a:p>
            <a:r>
              <a:rPr lang="en-US" dirty="0"/>
              <a:t>Phone: 206-668-5320</a:t>
            </a:r>
          </a:p>
          <a:p>
            <a:r>
              <a:rPr lang="en-US" dirty="0"/>
              <a:t>Intake</a:t>
            </a:r>
          </a:p>
          <a:p>
            <a:pPr lvl="1"/>
            <a:r>
              <a:rPr lang="en-US" dirty="0"/>
              <a:t>RN staffed M-F, 8a-4:30p</a:t>
            </a:r>
          </a:p>
          <a:p>
            <a:pPr lvl="1"/>
            <a:r>
              <a:rPr lang="en-US" dirty="0"/>
              <a:t>Order for consult placed</a:t>
            </a:r>
          </a:p>
          <a:p>
            <a:pPr lvl="1"/>
            <a:r>
              <a:rPr lang="en-US" dirty="0"/>
              <a:t>Referrer provides clinical synopsis and reason for consult</a:t>
            </a:r>
          </a:p>
          <a:p>
            <a:pPr lvl="1"/>
            <a:r>
              <a:rPr lang="en-US" dirty="0"/>
              <a:t>Patient completes background and clinical questionnaires</a:t>
            </a:r>
          </a:p>
        </p:txBody>
      </p:sp>
      <p:sp>
        <p:nvSpPr>
          <p:cNvPr id="5" name="Footer Placeholder 4">
            <a:extLst>
              <a:ext uri="{FF2B5EF4-FFF2-40B4-BE49-F238E27FC236}">
                <a16:creationId xmlns:a16="http://schemas.microsoft.com/office/drawing/2014/main" id="{C1078AD7-1FCC-0F4C-B82F-CEDB3C6118E8}"/>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B5B4B4"/>
                </a:solidFill>
                <a:effectLst/>
                <a:uLnTx/>
                <a:uFillTx/>
                <a:latin typeface="Calibri Light" charset="0"/>
                <a:cs typeface="Calibri Light" charset="0"/>
              </a:rPr>
              <a:t>CONFIDENTIAL – DO NOT DISTRIBUTE</a:t>
            </a:r>
          </a:p>
        </p:txBody>
      </p:sp>
      <p:pic>
        <p:nvPicPr>
          <p:cNvPr id="6" name="Picture 5">
            <a:extLst>
              <a:ext uri="{FF2B5EF4-FFF2-40B4-BE49-F238E27FC236}">
                <a16:creationId xmlns:a16="http://schemas.microsoft.com/office/drawing/2014/main" id="{2E01DAB8-2571-43B0-BBD4-CA539D4204F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586557" y="6382177"/>
            <a:ext cx="1442479" cy="413184"/>
          </a:xfrm>
          <a:prstGeom prst="rect">
            <a:avLst/>
          </a:prstGeom>
        </p:spPr>
      </p:pic>
      <p:sp>
        <p:nvSpPr>
          <p:cNvPr id="3" name="TextBox 2">
            <a:extLst>
              <a:ext uri="{FF2B5EF4-FFF2-40B4-BE49-F238E27FC236}">
                <a16:creationId xmlns:a16="http://schemas.microsoft.com/office/drawing/2014/main" id="{5708CDD3-0546-15B0-20CC-2E8AB9DBD479}"/>
              </a:ext>
            </a:extLst>
          </p:cNvPr>
          <p:cNvSpPr txBox="1"/>
          <p:nvPr/>
        </p:nvSpPr>
        <p:spPr>
          <a:xfrm>
            <a:off x="4977883" y="560743"/>
            <a:ext cx="3845608" cy="3970318"/>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Referrers</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Established and ongoing care</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CfN does not provide or assume primary behavioral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While patients can call to inquire, we  do not move forward until there is confirmation of a current OP Provider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ECT: means a Psychiatrist or ARNP with Psychiatrist back-up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FFFF"/>
                </a:solidFill>
                <a:latin typeface="Calibri" panose="020F0502020204030204"/>
              </a:rPr>
              <a:t>TMS: may not require a Psychiatrist, though may depend on acuity level</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1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4BA63-0AAC-B795-CF52-72284BB66B43}"/>
              </a:ext>
            </a:extLst>
          </p:cNvPr>
          <p:cNvSpPr>
            <a:spLocks noGrp="1"/>
          </p:cNvSpPr>
          <p:nvPr>
            <p:ph type="title"/>
          </p:nvPr>
        </p:nvSpPr>
        <p:spPr/>
        <p:txBody>
          <a:bodyPr/>
          <a:lstStyle/>
          <a:p>
            <a:r>
              <a:rPr lang="en-US" dirty="0"/>
              <a:t>Ongoing Provider</a:t>
            </a:r>
          </a:p>
        </p:txBody>
      </p:sp>
      <p:sp>
        <p:nvSpPr>
          <p:cNvPr id="6" name="Text Placeholder 5">
            <a:extLst>
              <a:ext uri="{FF2B5EF4-FFF2-40B4-BE49-F238E27FC236}">
                <a16:creationId xmlns:a16="http://schemas.microsoft.com/office/drawing/2014/main" id="{3912DFDB-DACE-E78C-9211-25A815D1A5FE}"/>
              </a:ext>
            </a:extLst>
          </p:cNvPr>
          <p:cNvSpPr>
            <a:spLocks noGrp="1"/>
          </p:cNvSpPr>
          <p:nvPr>
            <p:ph type="body" sz="quarter" idx="13"/>
          </p:nvPr>
        </p:nvSpPr>
        <p:spPr>
          <a:xfrm>
            <a:off x="273292" y="2477791"/>
            <a:ext cx="8562209" cy="3304780"/>
          </a:xfrm>
        </p:spPr>
        <p:txBody>
          <a:bodyPr/>
          <a:lstStyle/>
          <a:p>
            <a:r>
              <a:rPr lang="en-US" dirty="0"/>
              <a:t>ECT:	IP/OP – Psychiatrist</a:t>
            </a:r>
          </a:p>
          <a:p>
            <a:pPr marL="85725" indent="0">
              <a:buNone/>
            </a:pPr>
            <a:r>
              <a:rPr lang="en-US" dirty="0"/>
              <a:t>	OP – PCP/ARNP with Psychiatry back-up</a:t>
            </a:r>
          </a:p>
          <a:p>
            <a:r>
              <a:rPr lang="en-US" dirty="0"/>
              <a:t>TMS:	If on meds, then Psychiatrist, PCP, or ARNP</a:t>
            </a:r>
          </a:p>
          <a:p>
            <a:pPr marL="85725" indent="0">
              <a:buNone/>
            </a:pPr>
            <a:r>
              <a:rPr lang="en-US" dirty="0"/>
              <a:t>	If not on meds, then Psychiatrist, PCP, ARNP, Psychologist, SW (and strongly 	consider psychotherapy)</a:t>
            </a:r>
          </a:p>
          <a:p>
            <a:r>
              <a:rPr lang="en-US" dirty="0"/>
              <a:t>VNS:	All studies to date use VNS adjunctively, so antidepressant medications are 	continued during VNS therapy and usually unchanged, especially if partially 	beneficial.  Psychiatrist involvement depends on behavioral complexity. </a:t>
            </a:r>
          </a:p>
          <a:p>
            <a:pPr marL="85725" indent="0">
              <a:buNone/>
            </a:pPr>
            <a:r>
              <a:rPr lang="en-US" dirty="0"/>
              <a:t>	</a:t>
            </a:r>
          </a:p>
        </p:txBody>
      </p:sp>
      <p:sp>
        <p:nvSpPr>
          <p:cNvPr id="4" name="Footer Placeholder 3">
            <a:extLst>
              <a:ext uri="{FF2B5EF4-FFF2-40B4-BE49-F238E27FC236}">
                <a16:creationId xmlns:a16="http://schemas.microsoft.com/office/drawing/2014/main" id="{DA9D8FD4-7B95-EF01-8763-1DBF19CCCB21}"/>
              </a:ext>
            </a:extLst>
          </p:cNvPr>
          <p:cNvSpPr>
            <a:spLocks noGrp="1"/>
          </p:cNvSpPr>
          <p:nvPr>
            <p:ph type="ftr" sz="quarter" idx="14"/>
          </p:nvPr>
        </p:nvSpPr>
        <p:spPr/>
        <p:txBody>
          <a:bodyPr/>
          <a:lstStyle/>
          <a:p>
            <a:r>
              <a:rPr lang="en-US">
                <a:solidFill>
                  <a:srgbClr val="B5B4B4"/>
                </a:solidFill>
              </a:rPr>
              <a:t>CONFIDENTIAL – DO NOT DISTRIBUTE</a:t>
            </a:r>
            <a:endParaRPr lang="en-US" dirty="0">
              <a:solidFill>
                <a:srgbClr val="B5B4B4"/>
              </a:solidFill>
            </a:endParaRPr>
          </a:p>
        </p:txBody>
      </p:sp>
      <p:sp>
        <p:nvSpPr>
          <p:cNvPr id="7" name="Text Placeholder 6">
            <a:extLst>
              <a:ext uri="{FF2B5EF4-FFF2-40B4-BE49-F238E27FC236}">
                <a16:creationId xmlns:a16="http://schemas.microsoft.com/office/drawing/2014/main" id="{E4277133-56F8-6F13-03CE-F331FE4025FF}"/>
              </a:ext>
            </a:extLst>
          </p:cNvPr>
          <p:cNvSpPr>
            <a:spLocks noGrp="1"/>
          </p:cNvSpPr>
          <p:nvPr>
            <p:ph type="body" sz="quarter" idx="17"/>
          </p:nvPr>
        </p:nvSpPr>
        <p:spPr>
          <a:xfrm>
            <a:off x="273292" y="1302342"/>
            <a:ext cx="8562208" cy="790575"/>
          </a:xfrm>
        </p:spPr>
        <p:txBody>
          <a:bodyPr/>
          <a:lstStyle/>
          <a:p>
            <a:r>
              <a:rPr lang="en-US" dirty="0"/>
              <a:t>The clinician who retains primary behavioral care management of the patient over the course of neuromodulation therapy is the Ongoing Provider and contact. Psychiatrist involvement depends on setting of care (acuity) and neuromodulation intervention.</a:t>
            </a:r>
          </a:p>
        </p:txBody>
      </p:sp>
    </p:spTree>
    <p:extLst>
      <p:ext uri="{BB962C8B-B14F-4D97-AF65-F5344CB8AC3E}">
        <p14:creationId xmlns:p14="http://schemas.microsoft.com/office/powerpoint/2010/main" val="945670079"/>
      </p:ext>
    </p:extLst>
  </p:cSld>
  <p:clrMapOvr>
    <a:masterClrMapping/>
  </p:clrMapOvr>
</p:sld>
</file>

<file path=ppt/theme/theme1.xml><?xml version="1.0" encoding="utf-8"?>
<a:theme xmlns:a="http://schemas.openxmlformats.org/drawingml/2006/main" name="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60DDCB24-7F75-FB40-B083-0C3F54D99862}"/>
    </a:ext>
  </a:extLst>
</a:theme>
</file>

<file path=ppt/theme/theme2.xml><?xml version="1.0" encoding="utf-8"?>
<a:theme xmlns:a="http://schemas.openxmlformats.org/drawingml/2006/main" name="Grey Highligh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DCD0658E-F6B3-7E41-9B53-E38E2153B61A}"/>
    </a:ext>
  </a:extLst>
</a:theme>
</file>

<file path=ppt/theme/theme3.xml><?xml version="1.0" encoding="utf-8"?>
<a:theme xmlns:a="http://schemas.openxmlformats.org/drawingml/2006/main" name="Purple Highlight Theme">
  <a:themeElements>
    <a:clrScheme name="Custom 11">
      <a:dk1>
        <a:srgbClr val="FFFFFF"/>
      </a:dk1>
      <a:lt1>
        <a:srgbClr val="2E2061"/>
      </a:lt1>
      <a:dk2>
        <a:srgbClr val="333C47"/>
      </a:dk2>
      <a:lt2>
        <a:srgbClr val="333F50"/>
      </a:lt2>
      <a:accent1>
        <a:srgbClr val="50637C"/>
      </a:accent1>
      <a:accent2>
        <a:srgbClr val="34246C"/>
      </a:accent2>
      <a:accent3>
        <a:srgbClr val="6C2B69"/>
      </a:accent3>
      <a:accent4>
        <a:srgbClr val="FFD966"/>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7188B3DD-D22F-9849-8AC5-DA7A84D67D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White Theme</Template>
  <TotalTime>2001</TotalTime>
  <Words>944</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Cambria Math</vt:lpstr>
      <vt:lpstr>Encode Sans Normal Medium</vt:lpstr>
      <vt:lpstr>Open Sans</vt:lpstr>
      <vt:lpstr>White Theme</vt:lpstr>
      <vt:lpstr>Grey Highlight Theme</vt:lpstr>
      <vt:lpstr>Purple Highlight Theme</vt:lpstr>
      <vt:lpstr>Psychiatry Service Update –  Garvey Institute Center for Neuromodulation UW Northwest Hospital – Center for Behavioral Health and Learning</vt:lpstr>
      <vt:lpstr>Agenda for Today</vt:lpstr>
      <vt:lpstr>UW Northwest Hospital Center for Behavioral Health  and Learning (CBHL)</vt:lpstr>
      <vt:lpstr>PowerPoint Presentation</vt:lpstr>
      <vt:lpstr>PowerPoint Presentation</vt:lpstr>
      <vt:lpstr>PowerPoint Presentation</vt:lpstr>
      <vt:lpstr>PowerPoint Presentation</vt:lpstr>
      <vt:lpstr>PowerPoint Presentation</vt:lpstr>
      <vt:lpstr>Ongoing Provider</vt:lpstr>
      <vt:lpstr>Treatment-resistant Depression: TRD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POWERPOINT TEMPLATE</dc:title>
  <dc:creator>Dan Heinlein</dc:creator>
  <cp:lastModifiedBy>respinoz</cp:lastModifiedBy>
  <cp:revision>32</cp:revision>
  <cp:lastPrinted>2024-07-01T15:56:28Z</cp:lastPrinted>
  <dcterms:created xsi:type="dcterms:W3CDTF">2018-05-24T22:44:14Z</dcterms:created>
  <dcterms:modified xsi:type="dcterms:W3CDTF">2024-08-06T17:53:46Z</dcterms:modified>
</cp:coreProperties>
</file>